
<file path=[Content_Types].xml><?xml version="1.0" encoding="utf-8"?>
<Types xmlns="http://schemas.openxmlformats.org/package/2006/content-types">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7567" r:id="rId5"/>
  </p:sldMasterIdLst>
  <p:notesMasterIdLst>
    <p:notesMasterId r:id="rId7"/>
  </p:notesMasterIdLst>
  <p:handoutMasterIdLst>
    <p:handoutMasterId r:id="rId8"/>
  </p:handoutMasterIdLst>
  <p:sldIdLst>
    <p:sldId id="270" r:id="rId6"/>
  </p:sldIdLst>
  <p:sldSz cx="9144000" cy="5143500" type="screen16x9"/>
  <p:notesSz cx="6669088" cy="9926638"/>
  <p:custShowLst>
    <p:custShow name="Tabel of Content" id="0">
      <p:sldLst/>
    </p:custShow>
  </p:custShowLst>
  <p:defaultTextStyle>
    <a:defPPr>
      <a:defRPr lang="da-DK"/>
    </a:defPPr>
    <a:lvl1pPr algn="l" rtl="0" fontAlgn="base">
      <a:spcBef>
        <a:spcPct val="0"/>
      </a:spcBef>
      <a:spcAft>
        <a:spcPct val="0"/>
      </a:spcAft>
      <a:defRPr kern="1200">
        <a:solidFill>
          <a:schemeClr val="tx1"/>
        </a:solidFill>
        <a:latin typeface="Arial" charset="0"/>
        <a:ea typeface="+mn-ea"/>
        <a:cs typeface="Arial" charset="0"/>
      </a:defRPr>
    </a:lvl1pPr>
    <a:lvl2pPr marL="457178" algn="l" rtl="0" fontAlgn="base">
      <a:spcBef>
        <a:spcPct val="0"/>
      </a:spcBef>
      <a:spcAft>
        <a:spcPct val="0"/>
      </a:spcAft>
      <a:defRPr kern="1200">
        <a:solidFill>
          <a:schemeClr val="tx1"/>
        </a:solidFill>
        <a:latin typeface="Arial" charset="0"/>
        <a:ea typeface="+mn-ea"/>
        <a:cs typeface="Arial" charset="0"/>
      </a:defRPr>
    </a:lvl2pPr>
    <a:lvl3pPr marL="914355" algn="l" rtl="0" fontAlgn="base">
      <a:spcBef>
        <a:spcPct val="0"/>
      </a:spcBef>
      <a:spcAft>
        <a:spcPct val="0"/>
      </a:spcAft>
      <a:defRPr kern="1200">
        <a:solidFill>
          <a:schemeClr val="tx1"/>
        </a:solidFill>
        <a:latin typeface="Arial" charset="0"/>
        <a:ea typeface="+mn-ea"/>
        <a:cs typeface="Arial" charset="0"/>
      </a:defRPr>
    </a:lvl3pPr>
    <a:lvl4pPr marL="1371532" algn="l" rtl="0" fontAlgn="base">
      <a:spcBef>
        <a:spcPct val="0"/>
      </a:spcBef>
      <a:spcAft>
        <a:spcPct val="0"/>
      </a:spcAft>
      <a:defRPr kern="1200">
        <a:solidFill>
          <a:schemeClr val="tx1"/>
        </a:solidFill>
        <a:latin typeface="Arial" charset="0"/>
        <a:ea typeface="+mn-ea"/>
        <a:cs typeface="Arial" charset="0"/>
      </a:defRPr>
    </a:lvl4pPr>
    <a:lvl5pPr marL="1828709" algn="l" rtl="0" fontAlgn="base">
      <a:spcBef>
        <a:spcPct val="0"/>
      </a:spcBef>
      <a:spcAft>
        <a:spcPct val="0"/>
      </a:spcAft>
      <a:defRPr kern="1200">
        <a:solidFill>
          <a:schemeClr val="tx1"/>
        </a:solidFill>
        <a:latin typeface="Arial" charset="0"/>
        <a:ea typeface="+mn-ea"/>
        <a:cs typeface="Arial" charset="0"/>
      </a:defRPr>
    </a:lvl5pPr>
    <a:lvl6pPr marL="2285886" algn="l" defTabSz="914355" rtl="0" eaLnBrk="1" latinLnBrk="0" hangingPunct="1">
      <a:defRPr kern="1200">
        <a:solidFill>
          <a:schemeClr val="tx1"/>
        </a:solidFill>
        <a:latin typeface="Arial" charset="0"/>
        <a:ea typeface="+mn-ea"/>
        <a:cs typeface="Arial" charset="0"/>
      </a:defRPr>
    </a:lvl6pPr>
    <a:lvl7pPr marL="2743064" algn="l" defTabSz="914355" rtl="0" eaLnBrk="1" latinLnBrk="0" hangingPunct="1">
      <a:defRPr kern="1200">
        <a:solidFill>
          <a:schemeClr val="tx1"/>
        </a:solidFill>
        <a:latin typeface="Arial" charset="0"/>
        <a:ea typeface="+mn-ea"/>
        <a:cs typeface="Arial" charset="0"/>
      </a:defRPr>
    </a:lvl7pPr>
    <a:lvl8pPr marL="3200240" algn="l" defTabSz="914355" rtl="0" eaLnBrk="1" latinLnBrk="0" hangingPunct="1">
      <a:defRPr kern="1200">
        <a:solidFill>
          <a:schemeClr val="tx1"/>
        </a:solidFill>
        <a:latin typeface="Arial" charset="0"/>
        <a:ea typeface="+mn-ea"/>
        <a:cs typeface="Arial" charset="0"/>
      </a:defRPr>
    </a:lvl8pPr>
    <a:lvl9pPr marL="3657418" algn="l" defTabSz="914355" rtl="0" eaLnBrk="1" latinLnBrk="0" hangingPunct="1">
      <a:defRPr kern="1200">
        <a:solidFill>
          <a:schemeClr val="tx1"/>
        </a:solidFill>
        <a:latin typeface="Arial" charset="0"/>
        <a:ea typeface="+mn-ea"/>
        <a:cs typeface="Arial" charset="0"/>
      </a:defRPr>
    </a:lvl9pPr>
  </p:defaultTextStyle>
  <p:extLst>
    <p:ext uri="{521415D9-36F7-43E2-AB2F-B90AF26B5E84}">
      <p14:sectionLst xmlns:p14="http://schemas.microsoft.com/office/powerpoint/2010/main">
        <p14:section name="Epidemiology" id="{A16CF60F-3ED1-45E4-9C0F-3E0DDB2C3446}">
          <p14:sldIdLst>
            <p14:sldId id="270"/>
          </p14:sldIdLst>
        </p14:section>
      </p14:sectionLst>
    </p:ext>
    <p:ext uri="{EFAFB233-063F-42B5-8137-9DF3F51BA10A}">
      <p15:sldGuideLst xmlns:p15="http://schemas.microsoft.com/office/powerpoint/2012/main">
        <p15:guide id="1" orient="horz" pos="663">
          <p15:clr>
            <a:srgbClr val="A4A3A4"/>
          </p15:clr>
        </p15:guide>
        <p15:guide id="2" orient="horz" pos="976">
          <p15:clr>
            <a:srgbClr val="A4A3A4"/>
          </p15:clr>
        </p15:guide>
        <p15:guide id="3" orient="horz" pos="122">
          <p15:clr>
            <a:srgbClr val="A4A3A4"/>
          </p15:clr>
        </p15:guide>
        <p15:guide id="4" orient="horz" pos="3134">
          <p15:clr>
            <a:srgbClr val="A4A3A4"/>
          </p15:clr>
        </p15:guide>
        <p15:guide id="5" orient="horz" pos="2790">
          <p15:clr>
            <a:srgbClr val="A4A3A4"/>
          </p15:clr>
        </p15:guide>
        <p15:guide id="6" orient="horz" pos="882">
          <p15:clr>
            <a:srgbClr val="A4A3A4"/>
          </p15:clr>
        </p15:guide>
        <p15:guide id="7" orient="horz" pos="733">
          <p15:clr>
            <a:srgbClr val="A4A3A4"/>
          </p15:clr>
        </p15:guide>
        <p15:guide id="8" orient="horz" pos="2492">
          <p15:clr>
            <a:srgbClr val="A4A3A4"/>
          </p15:clr>
        </p15:guide>
        <p15:guide id="9" orient="horz" pos="2353">
          <p15:clr>
            <a:srgbClr val="A4A3A4"/>
          </p15:clr>
        </p15:guide>
        <p15:guide id="10" orient="horz" pos="2225">
          <p15:clr>
            <a:srgbClr val="A4A3A4"/>
          </p15:clr>
        </p15:guide>
        <p15:guide id="11" pos="351">
          <p15:clr>
            <a:srgbClr val="A4A3A4"/>
          </p15:clr>
        </p15:guide>
        <p15:guide id="12" pos="5465">
          <p15:clr>
            <a:srgbClr val="A4A3A4"/>
          </p15:clr>
        </p15:guide>
        <p15:guide id="13" pos="817">
          <p15:clr>
            <a:srgbClr val="A4A3A4"/>
          </p15:clr>
        </p15:guide>
        <p15:guide id="14" pos="5054">
          <p15:clr>
            <a:srgbClr val="A4A3A4"/>
          </p15:clr>
        </p15:guide>
        <p15:guide id="15" pos="4071">
          <p15:clr>
            <a:srgbClr val="A4A3A4"/>
          </p15:clr>
        </p15:guide>
        <p15:guide id="16" pos="3219">
          <p15:clr>
            <a:srgbClr val="A4A3A4"/>
          </p15:clr>
        </p15:guide>
        <p15:guide id="17" pos="697">
          <p15:clr>
            <a:srgbClr val="A4A3A4"/>
          </p15:clr>
        </p15:guide>
        <p15:guide id="18" pos="2480">
          <p15:clr>
            <a:srgbClr val="A4A3A4"/>
          </p15:clr>
        </p15:guide>
      </p15:sldGuideLst>
    </p:ext>
    <p:ext uri="{2D200454-40CA-4A62-9FC3-DE9A4176ACB9}">
      <p15:notesGuideLst xmlns:p15="http://schemas.microsoft.com/office/powerpoint/2012/main">
        <p15:guide id="1" orient="horz" pos="3127">
          <p15:clr>
            <a:srgbClr val="A4A3A4"/>
          </p15:clr>
        </p15:guide>
        <p15:guide id="2" pos="2141">
          <p15:clr>
            <a:srgbClr val="A4A3A4"/>
          </p15:clr>
        </p15:guide>
        <p15:guide id="3" pos="210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Jeroen de Kort" initials="JDEK" lastIdx="4" clrIdx="0"/>
  <p:cmAuthor id="7" name="Anders Sølgaard SFP" initials="" lastIdx="2" clrIdx="7"/>
  <p:cmAuthor id="1" name="Tua Jørgensen" initials="TJ" lastIdx="78" clrIdx="1"/>
  <p:cmAuthor id="8" name="Pedro Such" initials="PSU" lastIdx="7" clrIdx="8"/>
  <p:cmAuthor id="2" name="De Jong Laird, Anne" initials="DJLA" lastIdx="2" clrIdx="2"/>
  <p:cmAuthor id="9" name="Audrey Dufour" initials="AD" lastIdx="19" clrIdx="9"/>
  <p:cmAuthor id="3" name="Author" initials="A" lastIdx="1" clrIdx="3"/>
  <p:cmAuthor id="10" name="Murat Yildirim" initials="MY" lastIdx="9" clrIdx="10">
    <p:extLst>
      <p:ext uri="{19B8F6BF-5375-455C-9EA6-DF929625EA0E}">
        <p15:presenceInfo xmlns:p15="http://schemas.microsoft.com/office/powerpoint/2012/main" userId="S-1-5-21-1839211835-619659539-556599288-101548" providerId="AD"/>
      </p:ext>
    </p:extLst>
  </p:cmAuthor>
  <p:cmAuthor id="4" name="Anders Sølgaard" initials="" lastIdx="1" clrIdx="4"/>
  <p:cmAuthor id="5" name="Anders Sølgaard" initials="AS" lastIdx="5" clrIdx="5"/>
  <p:cmAuthor id="6" name="Allan Bundgaard Jakobsen" initials="ABJ" lastIdx="12" clrIdx="6"/>
</p:cmAuthorLst>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BED45"/>
    <a:srgbClr val="7400BF"/>
    <a:srgbClr val="426BBA"/>
    <a:srgbClr val="EF9C00"/>
    <a:srgbClr val="DBD9CA"/>
    <a:srgbClr val="64ABAF"/>
    <a:srgbClr val="BAC4E3"/>
    <a:srgbClr val="B01C2E"/>
    <a:srgbClr val="739ABC"/>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68D230F3-CF80-4859-8CE7-A43EE81993B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8D230F3-CF80-4859-8CE7-A43EE81993B5}" styleName="Light Style 1 - Ac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17292A2E-F333-43FB-9621-5CBBE7FDCDCB}" styleName="Light Style 2 - Accent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E8034E78-7F5D-4C2E-B375-FC64B27BC917}" styleName="Dark Style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left>
            <a:ln w="25400" cmpd="sng">
              <a:solidFill>
                <a:schemeClr val="lt1"/>
              </a:solidFill>
            </a:ln>
          </a:left>
        </a:tcBdr>
        <a:fill>
          <a:solidFill>
            <a:schemeClr val="dk1">
              <a:tint val="60000"/>
            </a:schemeClr>
          </a:solidFill>
        </a:fill>
      </a:tcStyle>
    </a:lastCol>
    <a:firstCol>
      <a:tcTxStyle b="on"/>
      <a:tcStyle>
        <a:tcBdr>
          <a:right>
            <a:ln w="25400" cmpd="sng">
              <a:solidFill>
                <a:schemeClr val="lt1"/>
              </a:solidFill>
            </a:ln>
          </a:right>
        </a:tcBdr>
        <a:fill>
          <a:solidFill>
            <a:schemeClr val="dk1">
              <a:tint val="60000"/>
            </a:schemeClr>
          </a:solidFill>
        </a:fill>
      </a:tcStyle>
    </a:firstCol>
    <a:lastRow>
      <a:tcTxStyle b="on"/>
      <a:tcStyle>
        <a:tcBdr>
          <a:top>
            <a:ln w="25400" cmpd="sng">
              <a:solidFill>
                <a:schemeClr val="lt1"/>
              </a:solidFill>
            </a:ln>
          </a:top>
        </a:tcBdr>
        <a:fill>
          <a:solidFill>
            <a:schemeClr val="dk1">
              <a:tint val="6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D113A9D2-9D6B-4929-AA2D-F23B5EE8CBE7}" styleName="Themed Style 2 - Ac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18603FDC-E32A-4AB5-989C-0864C3EAD2B8}" styleName="Themed Style 2 - Accent 2">
    <a:tblBg>
      <a:fillRef idx="3">
        <a:schemeClr val="accent2"/>
      </a:fillRef>
      <a:effectRef idx="3">
        <a:schemeClr val="accent2"/>
      </a:effectRef>
    </a:tblBg>
    <a:wholeTbl>
      <a:tcTxStyle>
        <a:fontRef idx="minor">
          <a:scrgbClr r="0" g="0" b="0"/>
        </a:fontRef>
        <a:schemeClr val="lt1"/>
      </a:tcTxStyle>
      <a:tcStyle>
        <a:tcBdr>
          <a:left>
            <a:lnRef idx="1">
              <a:schemeClr val="accent2">
                <a:tint val="50000"/>
              </a:schemeClr>
            </a:lnRef>
          </a:left>
          <a:right>
            <a:lnRef idx="1">
              <a:schemeClr val="accent2">
                <a:tint val="50000"/>
              </a:schemeClr>
            </a:lnRef>
          </a:right>
          <a:top>
            <a:lnRef idx="1">
              <a:schemeClr val="accent2">
                <a:tint val="50000"/>
              </a:schemeClr>
            </a:lnRef>
          </a:top>
          <a:bottom>
            <a:lnRef idx="1">
              <a:schemeClr val="accent2">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306799F8-075E-4A3A-A7F6-7FBC6576F1A4}" styleName="Themed Style 2 - Accent 3">
    <a:tblBg>
      <a:fillRef idx="3">
        <a:schemeClr val="accent3"/>
      </a:fillRef>
      <a:effectRef idx="3">
        <a:schemeClr val="accent3"/>
      </a:effectRef>
    </a:tblBg>
    <a:wholeTbl>
      <a:tcTxStyle>
        <a:fontRef idx="minor">
          <a:scrgbClr r="0" g="0" b="0"/>
        </a:fontRef>
        <a:schemeClr val="lt1"/>
      </a:tcTxStyle>
      <a:tcStyle>
        <a:tcBdr>
          <a:left>
            <a:lnRef idx="1">
              <a:schemeClr val="accent3">
                <a:tint val="50000"/>
              </a:schemeClr>
            </a:lnRef>
          </a:left>
          <a:right>
            <a:lnRef idx="1">
              <a:schemeClr val="accent3">
                <a:tint val="50000"/>
              </a:schemeClr>
            </a:lnRef>
          </a:right>
          <a:top>
            <a:lnRef idx="1">
              <a:schemeClr val="accent3">
                <a:tint val="50000"/>
              </a:schemeClr>
            </a:lnRef>
          </a:top>
          <a:bottom>
            <a:lnRef idx="1">
              <a:schemeClr val="accent3">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9338" autoAdjust="0"/>
    <p:restoredTop sz="72051" autoAdjust="0"/>
  </p:normalViewPr>
  <p:slideViewPr>
    <p:cSldViewPr snapToGrid="0">
      <p:cViewPr varScale="1">
        <p:scale>
          <a:sx n="144" d="100"/>
          <a:sy n="144" d="100"/>
        </p:scale>
        <p:origin x="2628" y="126"/>
      </p:cViewPr>
      <p:guideLst>
        <p:guide orient="horz" pos="663"/>
        <p:guide orient="horz" pos="976"/>
        <p:guide orient="horz" pos="122"/>
        <p:guide orient="horz" pos="3134"/>
        <p:guide orient="horz" pos="2790"/>
        <p:guide orient="horz" pos="882"/>
        <p:guide orient="horz" pos="733"/>
        <p:guide orient="horz" pos="2492"/>
        <p:guide orient="horz" pos="2353"/>
        <p:guide orient="horz" pos="2225"/>
        <p:guide pos="351"/>
        <p:guide pos="5465"/>
        <p:guide pos="817"/>
        <p:guide pos="5054"/>
        <p:guide pos="4071"/>
        <p:guide pos="3219"/>
        <p:guide pos="697"/>
        <p:guide pos="24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200" d="100"/>
        <a:sy n="200" d="100"/>
      </p:scale>
      <p:origin x="0" y="9300"/>
    </p:cViewPr>
  </p:sorterViewPr>
  <p:notesViewPr>
    <p:cSldViewPr>
      <p:cViewPr varScale="1">
        <p:scale>
          <a:sx n="148" d="100"/>
          <a:sy n="148" d="100"/>
        </p:scale>
        <p:origin x="-5480" y="-120"/>
      </p:cViewPr>
      <p:guideLst>
        <p:guide orient="horz" pos="3127"/>
        <p:guide pos="2141"/>
        <p:guide pos="2101"/>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handoutMaster" Target="handoutMasters/handoutMaster1.xml"/><Relationship Id="rId13" Type="http://schemas.openxmlformats.org/officeDocument/2006/relationships/tableStyles" Target="tableStyles.xml"/><Relationship Id="rId3" Type="http://schemas.openxmlformats.org/officeDocument/2006/relationships/customXml" Target="../customXml/item3.xml"/><Relationship Id="rId7" Type="http://schemas.openxmlformats.org/officeDocument/2006/relationships/notesMaster" Target="notesMasters/notesMaster1.xml"/><Relationship Id="rId12" Type="http://schemas.openxmlformats.org/officeDocument/2006/relationships/theme" Target="theme/theme1.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viewProps" Target="viewProps.xml"/><Relationship Id="rId5" Type="http://schemas.openxmlformats.org/officeDocument/2006/relationships/slideMaster" Target="slideMasters/slideMaster1.xml"/><Relationship Id="rId10" Type="http://schemas.openxmlformats.org/officeDocument/2006/relationships/presProps" Target="presProps.xml"/><Relationship Id="rId4" Type="http://schemas.openxmlformats.org/officeDocument/2006/relationships/customXml" Target="../customXml/item4.xml"/><Relationship Id="rId9" Type="http://schemas.openxmlformats.org/officeDocument/2006/relationships/commentAuthors" Target="commentAuthor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30124416862947001"/>
          <c:y val="0.15273786969082501"/>
          <c:w val="0.34380655085745199"/>
          <c:h val="0.67329625704626395"/>
        </c:manualLayout>
      </c:layout>
      <c:pieChart>
        <c:varyColors val="1"/>
        <c:ser>
          <c:idx val="0"/>
          <c:order val="0"/>
          <c:tx>
            <c:strRef>
              <c:f>Sheet1!$B$1</c:f>
              <c:strCache>
                <c:ptCount val="1"/>
                <c:pt idx="0">
                  <c:v>Sales</c:v>
                </c:pt>
              </c:strCache>
            </c:strRef>
          </c:tx>
          <c:dPt>
            <c:idx val="0"/>
            <c:bubble3D val="0"/>
            <c:spPr>
              <a:solidFill>
                <a:schemeClr val="bg2">
                  <a:lumMod val="50000"/>
                </a:schemeClr>
              </a:solidFill>
            </c:spPr>
            <c:extLst>
              <c:ext xmlns:c16="http://schemas.microsoft.com/office/drawing/2014/chart" uri="{C3380CC4-5D6E-409C-BE32-E72D297353CC}">
                <c16:uniqueId val="{0000000C-373C-44FD-92FC-2BEBE9CAF5CC}"/>
              </c:ext>
            </c:extLst>
          </c:dPt>
          <c:dPt>
            <c:idx val="2"/>
            <c:bubble3D val="0"/>
            <c:spPr>
              <a:solidFill>
                <a:schemeClr val="accent3"/>
              </a:solidFill>
            </c:spPr>
            <c:extLst>
              <c:ext xmlns:c16="http://schemas.microsoft.com/office/drawing/2014/chart" uri="{C3380CC4-5D6E-409C-BE32-E72D297353CC}">
                <c16:uniqueId val="{00000001-373C-44FD-92FC-2BEBE9CAF5CC}"/>
              </c:ext>
            </c:extLst>
          </c:dPt>
          <c:dPt>
            <c:idx val="3"/>
            <c:bubble3D val="0"/>
            <c:spPr>
              <a:solidFill>
                <a:schemeClr val="accent2">
                  <a:lumMod val="60000"/>
                  <a:lumOff val="40000"/>
                </a:schemeClr>
              </a:solidFill>
            </c:spPr>
            <c:extLst>
              <c:ext xmlns:c16="http://schemas.microsoft.com/office/drawing/2014/chart" uri="{C3380CC4-5D6E-409C-BE32-E72D297353CC}">
                <c16:uniqueId val="{00000003-373C-44FD-92FC-2BEBE9CAF5CC}"/>
              </c:ext>
            </c:extLst>
          </c:dPt>
          <c:dPt>
            <c:idx val="5"/>
            <c:bubble3D val="0"/>
            <c:spPr>
              <a:solidFill>
                <a:schemeClr val="accent1">
                  <a:lumMod val="75000"/>
                </a:schemeClr>
              </a:solidFill>
            </c:spPr>
            <c:extLst>
              <c:ext xmlns:c16="http://schemas.microsoft.com/office/drawing/2014/chart" uri="{C3380CC4-5D6E-409C-BE32-E72D297353CC}">
                <c16:uniqueId val="{00000005-373C-44FD-92FC-2BEBE9CAF5CC}"/>
              </c:ext>
            </c:extLst>
          </c:dPt>
          <c:dPt>
            <c:idx val="6"/>
            <c:bubble3D val="0"/>
            <c:spPr>
              <a:solidFill>
                <a:schemeClr val="bg1">
                  <a:lumMod val="75000"/>
                </a:schemeClr>
              </a:solidFill>
            </c:spPr>
            <c:extLst>
              <c:ext xmlns:c16="http://schemas.microsoft.com/office/drawing/2014/chart" uri="{C3380CC4-5D6E-409C-BE32-E72D297353CC}">
                <c16:uniqueId val="{00000007-373C-44FD-92FC-2BEBE9CAF5CC}"/>
              </c:ext>
            </c:extLst>
          </c:dPt>
          <c:dPt>
            <c:idx val="7"/>
            <c:bubble3D val="0"/>
            <c:spPr>
              <a:solidFill>
                <a:schemeClr val="accent3">
                  <a:lumMod val="75000"/>
                </a:schemeClr>
              </a:solidFill>
            </c:spPr>
            <c:extLst>
              <c:ext xmlns:c16="http://schemas.microsoft.com/office/drawing/2014/chart" uri="{C3380CC4-5D6E-409C-BE32-E72D297353CC}">
                <c16:uniqueId val="{00000009-373C-44FD-92FC-2BEBE9CAF5CC}"/>
              </c:ext>
            </c:extLst>
          </c:dPt>
          <c:dPt>
            <c:idx val="8"/>
            <c:bubble3D val="0"/>
            <c:spPr>
              <a:solidFill>
                <a:schemeClr val="accent1">
                  <a:lumMod val="20000"/>
                  <a:lumOff val="80000"/>
                </a:schemeClr>
              </a:solidFill>
            </c:spPr>
            <c:extLst>
              <c:ext xmlns:c16="http://schemas.microsoft.com/office/drawing/2014/chart" uri="{C3380CC4-5D6E-409C-BE32-E72D297353CC}">
                <c16:uniqueId val="{0000000B-373C-44FD-92FC-2BEBE9CAF5CC}"/>
              </c:ext>
            </c:extLst>
          </c:dPt>
          <c:dLbls>
            <c:dLbl>
              <c:idx val="0"/>
              <c:layout>
                <c:manualLayout>
                  <c:x val="3.0674846625766898E-3"/>
                  <c:y val="2.9771038444685999E-2"/>
                </c:manualLayout>
              </c:layout>
              <c:tx>
                <c:rich>
                  <a:bodyPr/>
                  <a:lstStyle/>
                  <a:p>
                    <a:pPr>
                      <a:defRPr>
                        <a:latin typeface="Arial" charset="0"/>
                        <a:ea typeface="Arial" charset="0"/>
                        <a:cs typeface="Arial" charset="0"/>
                      </a:defRPr>
                    </a:pPr>
                    <a:r>
                      <a:rPr lang="en-GB" sz="1000" b="1" dirty="0" err="1">
                        <a:latin typeface="Arial" charset="0"/>
                        <a:ea typeface="Arial" charset="0"/>
                        <a:cs typeface="Arial" charset="0"/>
                      </a:rPr>
                      <a:t>Nonacute</a:t>
                    </a:r>
                    <a:r>
                      <a:rPr lang="en-GB" sz="1000" b="1" dirty="0">
                        <a:latin typeface="Arial" charset="0"/>
                        <a:ea typeface="Arial" charset="0"/>
                        <a:cs typeface="Arial" charset="0"/>
                      </a:rPr>
                      <a:t> hospital care,</a:t>
                    </a:r>
                    <a:r>
                      <a:rPr lang="en-GB" sz="1000" b="1" baseline="0" dirty="0">
                        <a:latin typeface="Arial" charset="0"/>
                        <a:ea typeface="Arial" charset="0"/>
                        <a:cs typeface="Arial" charset="0"/>
                      </a:rPr>
                      <a:t> $</a:t>
                    </a:r>
                    <a:r>
                      <a:rPr lang="en-GB" sz="1000" b="1" dirty="0">
                        <a:latin typeface="Arial" charset="0"/>
                        <a:ea typeface="Arial" charset="0"/>
                        <a:cs typeface="Arial" charset="0"/>
                      </a:rPr>
                      <a:t>761 M</a:t>
                    </a:r>
                  </a:p>
                </c:rich>
              </c:tx>
              <c:spPr>
                <a:noFill/>
                <a:ln>
                  <a:noFill/>
                </a:ln>
                <a:effectLst/>
              </c:spPr>
              <c:dLblPos val="bestFit"/>
              <c:showLegendKey val="0"/>
              <c:showVal val="0"/>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C-373C-44FD-92FC-2BEBE9CAF5CC}"/>
                </c:ext>
              </c:extLst>
            </c:dLbl>
            <c:dLbl>
              <c:idx val="1"/>
              <c:layout>
                <c:manualLayout>
                  <c:x val="-2.3067734889550801E-2"/>
                  <c:y val="3.80838600601058E-3"/>
                </c:manualLayout>
              </c:layout>
              <c:tx>
                <c:rich>
                  <a:bodyPr/>
                  <a:lstStyle/>
                  <a:p>
                    <a:pPr>
                      <a:defRPr>
                        <a:latin typeface="Arial" charset="0"/>
                        <a:ea typeface="Arial" charset="0"/>
                        <a:cs typeface="Arial" charset="0"/>
                      </a:defRPr>
                    </a:pPr>
                    <a:r>
                      <a:rPr lang="en-GB" sz="1000" b="1" dirty="0">
                        <a:latin typeface="Arial" charset="0"/>
                        <a:ea typeface="Arial" charset="0"/>
                        <a:cs typeface="Arial" charset="0"/>
                      </a:rPr>
                      <a:t>Acute hospital 
care, $474 M</a:t>
                    </a:r>
                  </a:p>
                </c:rich>
              </c:tx>
              <c:spPr>
                <a:noFill/>
                <a:ln>
                  <a:noFill/>
                </a:ln>
                <a:effectLst/>
              </c:spPr>
              <c:dLblPos val="bestFit"/>
              <c:showLegendKey val="0"/>
              <c:showVal val="0"/>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D-373C-44FD-92FC-2BEBE9CAF5CC}"/>
                </c:ext>
              </c:extLst>
            </c:dLbl>
            <c:dLbl>
              <c:idx val="2"/>
              <c:layout>
                <c:manualLayout>
                  <c:x val="3.7190921666621201E-3"/>
                  <c:y val="-3.4275474054095902E-2"/>
                </c:manualLayout>
              </c:layout>
              <c:tx>
                <c:rich>
                  <a:bodyPr/>
                  <a:lstStyle/>
                  <a:p>
                    <a:pPr>
                      <a:defRPr>
                        <a:latin typeface="Arial" charset="0"/>
                        <a:ea typeface="Arial" charset="0"/>
                        <a:cs typeface="Arial" charset="0"/>
                      </a:defRPr>
                    </a:pPr>
                    <a:r>
                      <a:rPr lang="en-GB" sz="1000" b="1">
                        <a:latin typeface="Arial" charset="0"/>
                        <a:ea typeface="Arial" charset="0"/>
                        <a:cs typeface="Arial" charset="0"/>
                      </a:rPr>
                      <a:t>Residential care facilities, $340 M</a:t>
                    </a:r>
                  </a:p>
                </c:rich>
              </c:tx>
              <c:spPr>
                <a:noFill/>
                <a:ln>
                  <a:noFill/>
                </a:ln>
                <a:effectLst/>
              </c:spPr>
              <c:dLblPos val="bestFit"/>
              <c:showLegendKey val="0"/>
              <c:showVal val="1"/>
              <c:showCatName val="1"/>
              <c:showSerName val="0"/>
              <c:showPercent val="0"/>
              <c:showBubbleSize val="0"/>
              <c:separator>, </c:separator>
              <c:extLst>
                <c:ext xmlns:c15="http://schemas.microsoft.com/office/drawing/2012/chart" uri="{CE6537A1-D6FC-4f65-9D91-7224C49458BB}">
                  <c15:showDataLabelsRange val="0"/>
                </c:ext>
                <c:ext xmlns:c16="http://schemas.microsoft.com/office/drawing/2014/chart" uri="{C3380CC4-5D6E-409C-BE32-E72D297353CC}">
                  <c16:uniqueId val="{00000001-373C-44FD-92FC-2BEBE9CAF5CC}"/>
                </c:ext>
              </c:extLst>
            </c:dLbl>
            <c:dLbl>
              <c:idx val="3"/>
              <c:layout>
                <c:manualLayout>
                  <c:x val="6.4265252764049402E-2"/>
                  <c:y val="-9.1739345539612605E-2"/>
                </c:manualLayout>
              </c:layout>
              <c:tx>
                <c:rich>
                  <a:bodyPr anchorCtr="0"/>
                  <a:lstStyle/>
                  <a:p>
                    <a:pPr algn="l">
                      <a:defRPr/>
                    </a:pPr>
                    <a:r>
                      <a:rPr lang="en-US" sz="1000" b="1">
                        <a:latin typeface="Arial" charset="0"/>
                        <a:ea typeface="Arial" charset="0"/>
                        <a:cs typeface="Arial" charset="0"/>
                      </a:rPr>
                      <a:t>Prescription</a:t>
                    </a:r>
                    <a:r>
                      <a:rPr lang="en-US" sz="1000" b="1" baseline="0">
                        <a:latin typeface="Arial" charset="0"/>
                        <a:ea typeface="Arial" charset="0"/>
                        <a:cs typeface="Arial" charset="0"/>
                      </a:rPr>
                      <a:t> </a:t>
                    </a:r>
                    <a:r>
                      <a:rPr lang="en-US" sz="1000" b="1">
                        <a:latin typeface="Arial" charset="0"/>
                        <a:ea typeface="Arial" charset="0"/>
                        <a:cs typeface="Arial" charset="0"/>
                      </a:rPr>
                      <a:t>medications, $</a:t>
                    </a:r>
                    <a:r>
                      <a:rPr lang="en-US" sz="1000" b="1" dirty="0">
                        <a:latin typeface="Arial" charset="0"/>
                        <a:ea typeface="Arial" charset="0"/>
                        <a:cs typeface="Arial" charset="0"/>
                      </a:rPr>
                      <a:t>150 M</a:t>
                    </a:r>
                  </a:p>
                </c:rich>
              </c:tx>
              <c:spPr>
                <a:noFill/>
                <a:ln>
                  <a:noFill/>
                </a:ln>
                <a:effectLst/>
              </c:spPr>
              <c:dLblPos val="bestFit"/>
              <c:showLegendKey val="0"/>
              <c:showVal val="1"/>
              <c:showCatName val="1"/>
              <c:showSerName val="0"/>
              <c:showPercent val="0"/>
              <c:showBubbleSize val="0"/>
              <c:separator>, </c:separator>
              <c:extLst>
                <c:ext xmlns:c15="http://schemas.microsoft.com/office/drawing/2012/chart" uri="{CE6537A1-D6FC-4f65-9D91-7224C49458BB}">
                  <c15:layout>
                    <c:manualLayout>
                      <c:w val="0.219388141421473"/>
                      <c:h val="0.10136034348643"/>
                    </c:manualLayout>
                  </c15:layout>
                  <c15:showDataLabelsRange val="0"/>
                </c:ext>
                <c:ext xmlns:c16="http://schemas.microsoft.com/office/drawing/2014/chart" uri="{C3380CC4-5D6E-409C-BE32-E72D297353CC}">
                  <c16:uniqueId val="{00000003-373C-44FD-92FC-2BEBE9CAF5CC}"/>
                </c:ext>
              </c:extLst>
            </c:dLbl>
            <c:dLbl>
              <c:idx val="4"/>
              <c:layout>
                <c:manualLayout>
                  <c:x val="5.83077946950179E-2"/>
                  <c:y val="-0.119494258333318"/>
                </c:manualLayout>
              </c:layout>
              <c:tx>
                <c:rich>
                  <a:bodyPr anchorCtr="0"/>
                  <a:lstStyle/>
                  <a:p>
                    <a:pPr algn="l">
                      <a:defRPr>
                        <a:latin typeface="Arial" charset="0"/>
                        <a:ea typeface="Arial" charset="0"/>
                        <a:cs typeface="Arial" charset="0"/>
                      </a:defRPr>
                    </a:pPr>
                    <a:r>
                      <a:rPr lang="pl-PL" sz="1000" b="1" dirty="0">
                        <a:latin typeface="Arial" charset="0"/>
                        <a:ea typeface="Arial" charset="0"/>
                        <a:cs typeface="Arial" charset="0"/>
                      </a:rPr>
                      <a:t>Psychiatric clinics/CMHCs, $142 M</a:t>
                    </a:r>
                  </a:p>
                </c:rich>
              </c:tx>
              <c:spPr>
                <a:noFill/>
                <a:ln>
                  <a:noFill/>
                </a:ln>
                <a:effectLst/>
              </c:spPr>
              <c:dLblPos val="bestFit"/>
              <c:showLegendKey val="0"/>
              <c:showVal val="1"/>
              <c:showCatName val="1"/>
              <c:showSerName val="0"/>
              <c:showPercent val="0"/>
              <c:showBubbleSize val="0"/>
              <c:separator>, </c:separator>
              <c:extLst>
                <c:ext xmlns:c15="http://schemas.microsoft.com/office/drawing/2012/chart" uri="{CE6537A1-D6FC-4f65-9D91-7224C49458BB}">
                  <c15:layout>
                    <c:manualLayout>
                      <c:w val="0.24549104388111001"/>
                      <c:h val="0.104730615165293"/>
                    </c:manualLayout>
                  </c15:layout>
                  <c15:showDataLabelsRange val="0"/>
                </c:ext>
                <c:ext xmlns:c16="http://schemas.microsoft.com/office/drawing/2014/chart" uri="{C3380CC4-5D6E-409C-BE32-E72D297353CC}">
                  <c16:uniqueId val="{0000000E-373C-44FD-92FC-2BEBE9CAF5CC}"/>
                </c:ext>
              </c:extLst>
            </c:dLbl>
            <c:dLbl>
              <c:idx val="5"/>
              <c:layout>
                <c:manualLayout>
                  <c:x val="8.9395028623664899E-2"/>
                  <c:y val="-0.11661997645397899"/>
                </c:manualLayout>
              </c:layout>
              <c:tx>
                <c:rich>
                  <a:bodyPr anchorCtr="0"/>
                  <a:lstStyle/>
                  <a:p>
                    <a:pPr algn="l">
                      <a:defRPr>
                        <a:latin typeface="Arial" charset="0"/>
                        <a:ea typeface="Arial" charset="0"/>
                        <a:cs typeface="Arial" charset="0"/>
                      </a:defRPr>
                    </a:pPr>
                    <a:r>
                      <a:rPr lang="en-US" sz="1000" b="1" dirty="0">
                        <a:latin typeface="Arial" charset="0"/>
                        <a:ea typeface="Arial" charset="0"/>
                        <a:cs typeface="Arial" charset="0"/>
                      </a:rPr>
                      <a:t>Incarcerations, $82 M</a:t>
                    </a:r>
                  </a:p>
                </c:rich>
              </c:tx>
              <c:spPr>
                <a:noFill/>
                <a:ln>
                  <a:noFill/>
                </a:ln>
                <a:effectLst/>
              </c:spPr>
              <c:dLblPos val="bestFit"/>
              <c:showLegendKey val="0"/>
              <c:showVal val="1"/>
              <c:showCatName val="1"/>
              <c:showSerName val="0"/>
              <c:showPercent val="0"/>
              <c:showBubbleSize val="0"/>
              <c:separator>, </c:separator>
              <c:extLst>
                <c:ext xmlns:c15="http://schemas.microsoft.com/office/drawing/2012/chart" uri="{CE6537A1-D6FC-4f65-9D91-7224C49458BB}">
                  <c15:layout>
                    <c:manualLayout>
                      <c:w val="0.26378666151432001"/>
                      <c:h val="6.6304000364645496E-2"/>
                    </c:manualLayout>
                  </c15:layout>
                  <c15:showDataLabelsRange val="0"/>
                </c:ext>
                <c:ext xmlns:c16="http://schemas.microsoft.com/office/drawing/2014/chart" uri="{C3380CC4-5D6E-409C-BE32-E72D297353CC}">
                  <c16:uniqueId val="{00000005-373C-44FD-92FC-2BEBE9CAF5CC}"/>
                </c:ext>
              </c:extLst>
            </c:dLbl>
            <c:dLbl>
              <c:idx val="6"/>
              <c:layout>
                <c:manualLayout>
                  <c:x val="0.10522609257455701"/>
                  <c:y val="-8.8113607453161297E-2"/>
                </c:manualLayout>
              </c:layout>
              <c:tx>
                <c:rich>
                  <a:bodyPr/>
                  <a:lstStyle/>
                  <a:p>
                    <a:pPr>
                      <a:defRPr>
                        <a:latin typeface="Arial" charset="0"/>
                        <a:ea typeface="Arial" charset="0"/>
                        <a:cs typeface="Arial" charset="0"/>
                      </a:defRPr>
                    </a:pPr>
                    <a:r>
                      <a:rPr lang="en-US" sz="1000" b="1" dirty="0">
                        <a:latin typeface="Arial" charset="0"/>
                        <a:ea typeface="Arial" charset="0"/>
                        <a:cs typeface="Arial" charset="0"/>
                      </a:rPr>
                      <a:t>Professional billings, $61 M</a:t>
                    </a:r>
                  </a:p>
                </c:rich>
              </c:tx>
              <c:spPr>
                <a:noFill/>
                <a:ln>
                  <a:noFill/>
                </a:ln>
                <a:effectLst/>
              </c:spPr>
              <c:dLblPos val="bestFit"/>
              <c:showLegendKey val="0"/>
              <c:showVal val="1"/>
              <c:showCatName val="1"/>
              <c:showSerName val="0"/>
              <c:showPercent val="0"/>
              <c:showBubbleSize val="0"/>
              <c:separator>, </c:separator>
              <c:extLst>
                <c:ext xmlns:c15="http://schemas.microsoft.com/office/drawing/2012/chart" uri="{CE6537A1-D6FC-4f65-9D91-7224C49458BB}">
                  <c15:layout>
                    <c:manualLayout>
                      <c:w val="0.25346775272101102"/>
                      <c:h val="7.2359334114202395E-2"/>
                    </c:manualLayout>
                  </c15:layout>
                  <c15:showDataLabelsRange val="0"/>
                </c:ext>
                <c:ext xmlns:c16="http://schemas.microsoft.com/office/drawing/2014/chart" uri="{C3380CC4-5D6E-409C-BE32-E72D297353CC}">
                  <c16:uniqueId val="{00000007-373C-44FD-92FC-2BEBE9CAF5CC}"/>
                </c:ext>
              </c:extLst>
            </c:dLbl>
            <c:dLbl>
              <c:idx val="7"/>
              <c:layout>
                <c:manualLayout>
                  <c:x val="0.14479143831629801"/>
                  <c:y val="-2.1731099932429099E-2"/>
                </c:manualLayout>
              </c:layout>
              <c:tx>
                <c:rich>
                  <a:bodyPr anchorCtr="0"/>
                  <a:lstStyle/>
                  <a:p>
                    <a:pPr algn="l">
                      <a:defRPr>
                        <a:latin typeface="Arial" charset="0"/>
                        <a:ea typeface="Arial" charset="0"/>
                        <a:cs typeface="Arial" charset="0"/>
                      </a:defRPr>
                    </a:pPr>
                    <a:r>
                      <a:rPr lang="en-GB" sz="1000" b="1" dirty="0">
                        <a:latin typeface="Arial" charset="0"/>
                        <a:ea typeface="Arial" charset="0"/>
                        <a:cs typeface="Arial" charset="0"/>
                      </a:rPr>
                      <a:t>Administration </a:t>
                    </a:r>
                  </a:p>
                  <a:p>
                    <a:pPr algn="l">
                      <a:defRPr>
                        <a:latin typeface="Arial" charset="0"/>
                        <a:ea typeface="Arial" charset="0"/>
                        <a:cs typeface="Arial" charset="0"/>
                      </a:defRPr>
                    </a:pPr>
                    <a:r>
                      <a:rPr lang="en-GB" sz="1000" b="1" dirty="0">
                        <a:latin typeface="Arial" charset="0"/>
                        <a:ea typeface="Arial" charset="0"/>
                        <a:cs typeface="Arial" charset="0"/>
                      </a:rPr>
                      <a:t>costs of income assistance plans, $5 M</a:t>
                    </a:r>
                  </a:p>
                </c:rich>
              </c:tx>
              <c:spPr>
                <a:noFill/>
                <a:ln>
                  <a:noFill/>
                </a:ln>
                <a:effectLst/>
              </c:spPr>
              <c:dLblPos val="bestFit"/>
              <c:showLegendKey val="0"/>
              <c:showVal val="1"/>
              <c:showCatName val="1"/>
              <c:showSerName val="0"/>
              <c:showPercent val="0"/>
              <c:showBubbleSize val="0"/>
              <c:separator>, </c:separator>
              <c:extLst>
                <c:ext xmlns:c15="http://schemas.microsoft.com/office/drawing/2012/chart" uri="{CE6537A1-D6FC-4f65-9D91-7224C49458BB}">
                  <c15:layout>
                    <c:manualLayout>
                      <c:w val="0.215315346492051"/>
                      <c:h val="0.18661091429452201"/>
                    </c:manualLayout>
                  </c15:layout>
                  <c15:showDataLabelsRange val="0"/>
                </c:ext>
                <c:ext xmlns:c16="http://schemas.microsoft.com/office/drawing/2014/chart" uri="{C3380CC4-5D6E-409C-BE32-E72D297353CC}">
                  <c16:uniqueId val="{00000009-373C-44FD-92FC-2BEBE9CAF5CC}"/>
                </c:ext>
              </c:extLst>
            </c:dLbl>
            <c:dLbl>
              <c:idx val="8"/>
              <c:layout>
                <c:manualLayout>
                  <c:x val="5.7159451482905299E-2"/>
                  <c:y val="0.159354265662212"/>
                </c:manualLayout>
              </c:layout>
              <c:tx>
                <c:rich>
                  <a:bodyPr/>
                  <a:lstStyle/>
                  <a:p>
                    <a:pPr>
                      <a:defRPr>
                        <a:latin typeface="Arial" charset="0"/>
                        <a:ea typeface="Arial" charset="0"/>
                        <a:cs typeface="Arial" charset="0"/>
                      </a:defRPr>
                    </a:pPr>
                    <a:r>
                      <a:rPr lang="en-US" sz="1000" b="1" dirty="0">
                        <a:latin typeface="Arial" charset="0"/>
                        <a:ea typeface="Arial" charset="0"/>
                        <a:cs typeface="Arial" charset="0"/>
                      </a:rPr>
                      <a:t>Attempted 
suicide,</a:t>
                    </a:r>
                    <a:r>
                      <a:rPr lang="en-US" sz="1000" b="1" baseline="0" dirty="0">
                        <a:latin typeface="Arial" charset="0"/>
                        <a:ea typeface="Arial" charset="0"/>
                        <a:cs typeface="Arial" charset="0"/>
                      </a:rPr>
                      <a:t>*</a:t>
                    </a:r>
                    <a:r>
                      <a:rPr lang="en-US" sz="1000" b="1" dirty="0">
                        <a:latin typeface="Arial" charset="0"/>
                        <a:ea typeface="Arial" charset="0"/>
                        <a:cs typeface="Arial" charset="0"/>
                      </a:rPr>
                      <a:t> $4 M</a:t>
                    </a:r>
                  </a:p>
                </c:rich>
              </c:tx>
              <c:spPr>
                <a:noFill/>
                <a:ln>
                  <a:noFill/>
                </a:ln>
                <a:effectLst/>
              </c:spPr>
              <c:dLblPos val="bestFit"/>
              <c:showLegendKey val="0"/>
              <c:showVal val="0"/>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B-373C-44FD-92FC-2BEBE9CAF5CC}"/>
                </c:ext>
              </c:extLst>
            </c:dLbl>
            <c:dLbl>
              <c:idx val="9"/>
              <c:layout>
                <c:manualLayout>
                  <c:x val="6.1349402032821899E-3"/>
                  <c:y val="0.29377649752035101"/>
                </c:manualLayout>
              </c:layout>
              <c:tx>
                <c:rich>
                  <a:bodyPr/>
                  <a:lstStyle/>
                  <a:p>
                    <a:pPr>
                      <a:defRPr>
                        <a:latin typeface="Arial" charset="0"/>
                        <a:ea typeface="Arial" charset="0"/>
                        <a:cs typeface="Arial" charset="0"/>
                      </a:defRPr>
                    </a:pPr>
                    <a:r>
                      <a:rPr lang="en-US" sz="1000" b="1" dirty="0">
                        <a:latin typeface="Arial" charset="0"/>
                        <a:ea typeface="Arial" charset="0"/>
                        <a:cs typeface="Arial" charset="0"/>
                      </a:rPr>
                      <a:t>Suicide,* $2 M</a:t>
                    </a:r>
                  </a:p>
                </c:rich>
              </c:tx>
              <c:spPr>
                <a:noFill/>
                <a:ln>
                  <a:noFill/>
                </a:ln>
                <a:effectLst/>
              </c:spPr>
              <c:dLblPos val="bestFit"/>
              <c:showLegendKey val="0"/>
              <c:showVal val="0"/>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F-373C-44FD-92FC-2BEBE9CAF5CC}"/>
                </c:ext>
              </c:extLst>
            </c:dLbl>
            <c:spPr>
              <a:noFill/>
              <a:ln>
                <a:noFill/>
              </a:ln>
              <a:effectLst/>
            </c:spPr>
            <c:dLblPos val="outEnd"/>
            <c:showLegendKey val="0"/>
            <c:showVal val="1"/>
            <c:showCatName val="1"/>
            <c:showSerName val="0"/>
            <c:showPercent val="0"/>
            <c:showBubbleSize val="0"/>
            <c:separator>, </c:separator>
            <c:showLeaderLines val="1"/>
            <c:extLst>
              <c:ext xmlns:c15="http://schemas.microsoft.com/office/drawing/2012/chart" uri="{CE6537A1-D6FC-4f65-9D91-7224C49458BB}"/>
            </c:extLst>
          </c:dLbls>
          <c:cat>
            <c:strRef>
              <c:f>Sheet1!$A$2:$A$11</c:f>
              <c:strCache>
                <c:ptCount val="10"/>
                <c:pt idx="0">
                  <c:v>Non-acute hospital care</c:v>
                </c:pt>
                <c:pt idx="1">
                  <c:v>Acute hospital care</c:v>
                </c:pt>
                <c:pt idx="2">
                  <c:v>Residential care facilities</c:v>
                </c:pt>
                <c:pt idx="3">
                  <c:v>Prescription medications</c:v>
                </c:pt>
                <c:pt idx="4">
                  <c:v>Psychiatric clinics/CMHCs</c:v>
                </c:pt>
                <c:pt idx="5">
                  <c:v>Incarcerations</c:v>
                </c:pt>
                <c:pt idx="6">
                  <c:v>Professional billings</c:v>
                </c:pt>
                <c:pt idx="7">
                  <c:v>Administration costs of income assistance plans</c:v>
                </c:pt>
                <c:pt idx="8">
                  <c:v>Attempted suicide*</c:v>
                </c:pt>
                <c:pt idx="9">
                  <c:v>Suicide*</c:v>
                </c:pt>
              </c:strCache>
            </c:strRef>
          </c:cat>
          <c:val>
            <c:numRef>
              <c:f>Sheet1!$B$2:$B$11</c:f>
              <c:numCache>
                <c:formatCode>0</c:formatCode>
                <c:ptCount val="10"/>
                <c:pt idx="0">
                  <c:v>761.05</c:v>
                </c:pt>
                <c:pt idx="1">
                  <c:v>473.92999999999961</c:v>
                </c:pt>
                <c:pt idx="2">
                  <c:v>340.44</c:v>
                </c:pt>
                <c:pt idx="3">
                  <c:v>150</c:v>
                </c:pt>
                <c:pt idx="4">
                  <c:v>142.41</c:v>
                </c:pt>
                <c:pt idx="5">
                  <c:v>81.91</c:v>
                </c:pt>
                <c:pt idx="6">
                  <c:v>61.49</c:v>
                </c:pt>
                <c:pt idx="7">
                  <c:v>4.9800000000000004</c:v>
                </c:pt>
                <c:pt idx="8">
                  <c:v>4.49</c:v>
                </c:pt>
                <c:pt idx="9">
                  <c:v>1.6</c:v>
                </c:pt>
              </c:numCache>
            </c:numRef>
          </c:val>
          <c:extLst>
            <c:ext xmlns:c16="http://schemas.microsoft.com/office/drawing/2014/chart" uri="{C3380CC4-5D6E-409C-BE32-E72D297353CC}">
              <c16:uniqueId val="{00000010-373C-44FD-92FC-2BEBE9CAF5CC}"/>
            </c:ext>
          </c:extLst>
        </c:ser>
        <c:dLbls>
          <c:showLegendKey val="0"/>
          <c:showVal val="0"/>
          <c:showCatName val="0"/>
          <c:showSerName val="0"/>
          <c:showPercent val="0"/>
          <c:showBubbleSize val="0"/>
          <c:showLeaderLines val="1"/>
        </c:dLbls>
        <c:firstSliceAng val="112"/>
      </c:pieChart>
      <c:spPr>
        <a:noFill/>
        <a:ln w="25398">
          <a:noFill/>
        </a:ln>
      </c:spPr>
    </c:plotArea>
    <c:plotVisOnly val="1"/>
    <c:dispBlanksAs val="zero"/>
    <c:showDLblsOverMax val="0"/>
  </c:chart>
  <c:txPr>
    <a:bodyPr/>
    <a:lstStyle/>
    <a:p>
      <a:pPr>
        <a:defRPr sz="1000" b="0">
          <a:latin typeface="Arial" charset="0"/>
          <a:ea typeface="Arial" charset="0"/>
          <a:cs typeface="Arial" charset="0"/>
        </a:defRPr>
      </a:pPr>
      <a:endParaRPr lang="en-US"/>
    </a:p>
  </c:txPr>
  <c:externalData r:id="rId1">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0" y="1"/>
            <a:ext cx="2889736" cy="496503"/>
          </a:xfrm>
          <a:prstGeom prst="rect">
            <a:avLst/>
          </a:prstGeom>
        </p:spPr>
        <p:txBody>
          <a:bodyPr vert="horz" lIns="90727" tIns="45363" rIns="90727" bIns="45363" rtlCol="0"/>
          <a:lstStyle>
            <a:lvl1pPr algn="l">
              <a:defRPr sz="1200"/>
            </a:lvl1pPr>
          </a:lstStyle>
          <a:p>
            <a:endParaRPr lang="da-DK">
              <a:latin typeface="Calibri"/>
              <a:cs typeface="Calibri"/>
            </a:endParaRPr>
          </a:p>
        </p:txBody>
      </p:sp>
      <p:sp>
        <p:nvSpPr>
          <p:cNvPr id="3" name="Pladsholder til dato 2"/>
          <p:cNvSpPr>
            <a:spLocks noGrp="1"/>
          </p:cNvSpPr>
          <p:nvPr>
            <p:ph type="dt" sz="quarter" idx="1"/>
          </p:nvPr>
        </p:nvSpPr>
        <p:spPr>
          <a:xfrm>
            <a:off x="3777830" y="1"/>
            <a:ext cx="2889736" cy="496503"/>
          </a:xfrm>
          <a:prstGeom prst="rect">
            <a:avLst/>
          </a:prstGeom>
        </p:spPr>
        <p:txBody>
          <a:bodyPr vert="horz" lIns="90727" tIns="45363" rIns="90727" bIns="45363" rtlCol="0"/>
          <a:lstStyle>
            <a:lvl1pPr algn="r">
              <a:defRPr sz="1200"/>
            </a:lvl1pPr>
          </a:lstStyle>
          <a:p>
            <a:fld id="{4BD66283-B9A8-D346-9475-2E9497BADEBA}" type="datetimeFigureOut">
              <a:rPr lang="da-DK">
                <a:latin typeface="Calibri"/>
                <a:cs typeface="Calibri"/>
              </a:rPr>
              <a:pPr/>
              <a:t>23-02-2022</a:t>
            </a:fld>
            <a:endParaRPr lang="da-DK">
              <a:latin typeface="Calibri"/>
              <a:cs typeface="Calibri"/>
            </a:endParaRPr>
          </a:p>
        </p:txBody>
      </p:sp>
      <p:sp>
        <p:nvSpPr>
          <p:cNvPr id="4" name="Pladsholder til sidefod 3"/>
          <p:cNvSpPr>
            <a:spLocks noGrp="1"/>
          </p:cNvSpPr>
          <p:nvPr>
            <p:ph type="ftr" sz="quarter" idx="2"/>
          </p:nvPr>
        </p:nvSpPr>
        <p:spPr>
          <a:xfrm>
            <a:off x="0" y="9428429"/>
            <a:ext cx="2889736" cy="496503"/>
          </a:xfrm>
          <a:prstGeom prst="rect">
            <a:avLst/>
          </a:prstGeom>
        </p:spPr>
        <p:txBody>
          <a:bodyPr vert="horz" lIns="90727" tIns="45363" rIns="90727" bIns="45363" rtlCol="0" anchor="b"/>
          <a:lstStyle>
            <a:lvl1pPr algn="l">
              <a:defRPr sz="1200"/>
            </a:lvl1pPr>
          </a:lstStyle>
          <a:p>
            <a:endParaRPr lang="da-DK">
              <a:latin typeface="Calibri"/>
              <a:cs typeface="Calibri"/>
            </a:endParaRPr>
          </a:p>
        </p:txBody>
      </p:sp>
      <p:sp>
        <p:nvSpPr>
          <p:cNvPr id="5" name="Pladsholder til diasnummer 4"/>
          <p:cNvSpPr>
            <a:spLocks noGrp="1"/>
          </p:cNvSpPr>
          <p:nvPr>
            <p:ph type="sldNum" sz="quarter" idx="3"/>
          </p:nvPr>
        </p:nvSpPr>
        <p:spPr>
          <a:xfrm>
            <a:off x="3777830" y="9428429"/>
            <a:ext cx="2889736" cy="496503"/>
          </a:xfrm>
          <a:prstGeom prst="rect">
            <a:avLst/>
          </a:prstGeom>
        </p:spPr>
        <p:txBody>
          <a:bodyPr vert="horz" lIns="90727" tIns="45363" rIns="90727" bIns="45363" rtlCol="0" anchor="b"/>
          <a:lstStyle>
            <a:lvl1pPr algn="r">
              <a:defRPr sz="1200"/>
            </a:lvl1pPr>
          </a:lstStyle>
          <a:p>
            <a:fld id="{BA9123DD-567F-A44C-98E2-BCE6B58A0A8F}" type="slidenum">
              <a:rPr>
                <a:latin typeface="Calibri"/>
                <a:cs typeface="Calibri"/>
              </a:rPr>
              <a:pPr/>
              <a:t>‹#›</a:t>
            </a:fld>
            <a:endParaRPr lang="da-DK">
              <a:latin typeface="Calibri"/>
              <a:cs typeface="Calibri"/>
            </a:endParaRPr>
          </a:p>
        </p:txBody>
      </p:sp>
    </p:spTree>
    <p:extLst>
      <p:ext uri="{BB962C8B-B14F-4D97-AF65-F5344CB8AC3E}">
        <p14:creationId xmlns:p14="http://schemas.microsoft.com/office/powerpoint/2010/main" val="940501114"/>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1" y="0"/>
            <a:ext cx="2890665" cy="496809"/>
          </a:xfrm>
          <a:prstGeom prst="rect">
            <a:avLst/>
          </a:prstGeom>
        </p:spPr>
        <p:txBody>
          <a:bodyPr vert="horz" wrap="square" lIns="90727" tIns="45363" rIns="90727" bIns="45363" numCol="1" anchor="t" anchorCtr="0" compatLnSpc="1">
            <a:prstTxWarp prst="textNoShape">
              <a:avLst/>
            </a:prstTxWarp>
          </a:bodyPr>
          <a:lstStyle>
            <a:lvl1pPr>
              <a:defRPr sz="1200">
                <a:latin typeface="Calibri" pitchFamily="34" charset="0"/>
                <a:cs typeface="Calibri"/>
              </a:defRPr>
            </a:lvl1pPr>
          </a:lstStyle>
          <a:p>
            <a:endParaRPr lang="en-US" dirty="0"/>
          </a:p>
        </p:txBody>
      </p:sp>
      <p:sp>
        <p:nvSpPr>
          <p:cNvPr id="3" name="Pladsholder til dato 2"/>
          <p:cNvSpPr>
            <a:spLocks noGrp="1"/>
          </p:cNvSpPr>
          <p:nvPr>
            <p:ph type="dt" idx="1"/>
          </p:nvPr>
        </p:nvSpPr>
        <p:spPr>
          <a:xfrm>
            <a:off x="3776867" y="0"/>
            <a:ext cx="2890665" cy="496809"/>
          </a:xfrm>
          <a:prstGeom prst="rect">
            <a:avLst/>
          </a:prstGeom>
        </p:spPr>
        <p:txBody>
          <a:bodyPr vert="horz" wrap="square" lIns="90727" tIns="45363" rIns="90727" bIns="45363" numCol="1" anchor="t" anchorCtr="0" compatLnSpc="1">
            <a:prstTxWarp prst="textNoShape">
              <a:avLst/>
            </a:prstTxWarp>
          </a:bodyPr>
          <a:lstStyle>
            <a:lvl1pPr algn="r">
              <a:defRPr sz="1200">
                <a:latin typeface="Calibri" pitchFamily="34" charset="0"/>
                <a:cs typeface="Calibri"/>
              </a:defRPr>
            </a:lvl1pPr>
          </a:lstStyle>
          <a:p>
            <a:fld id="{4EB0D075-D187-4704-8933-055894EF18AA}" type="datetimeFigureOut">
              <a:rPr lang="da-DK" smtClean="0"/>
              <a:pPr/>
              <a:t>23-02-2022</a:t>
            </a:fld>
            <a:endParaRPr lang="da-DK" dirty="0"/>
          </a:p>
        </p:txBody>
      </p:sp>
      <p:sp>
        <p:nvSpPr>
          <p:cNvPr id="4" name="Pladsholder til diasbillede 3"/>
          <p:cNvSpPr>
            <a:spLocks noGrp="1" noRot="1" noChangeAspect="1"/>
          </p:cNvSpPr>
          <p:nvPr>
            <p:ph type="sldImg" idx="2"/>
          </p:nvPr>
        </p:nvSpPr>
        <p:spPr>
          <a:xfrm>
            <a:off x="26988" y="744538"/>
            <a:ext cx="6615112" cy="3722687"/>
          </a:xfrm>
          <a:prstGeom prst="rect">
            <a:avLst/>
          </a:prstGeom>
          <a:noFill/>
          <a:ln w="12700">
            <a:solidFill>
              <a:prstClr val="black"/>
            </a:solidFill>
          </a:ln>
        </p:spPr>
        <p:txBody>
          <a:bodyPr vert="horz" lIns="90727" tIns="45363" rIns="90727" bIns="45363" rtlCol="0" anchor="ctr"/>
          <a:lstStyle/>
          <a:p>
            <a:pPr lvl="0"/>
            <a:endParaRPr lang="da-DK" noProof="0"/>
          </a:p>
        </p:txBody>
      </p:sp>
      <p:sp>
        <p:nvSpPr>
          <p:cNvPr id="6" name="Pladsholder til sidefod 5"/>
          <p:cNvSpPr>
            <a:spLocks noGrp="1"/>
          </p:cNvSpPr>
          <p:nvPr>
            <p:ph type="ftr" sz="quarter" idx="4"/>
          </p:nvPr>
        </p:nvSpPr>
        <p:spPr>
          <a:xfrm>
            <a:off x="1" y="9428243"/>
            <a:ext cx="2890665" cy="496809"/>
          </a:xfrm>
          <a:prstGeom prst="rect">
            <a:avLst/>
          </a:prstGeom>
        </p:spPr>
        <p:txBody>
          <a:bodyPr vert="horz" wrap="square" lIns="90727" tIns="45363" rIns="90727" bIns="45363" numCol="1" anchor="b" anchorCtr="0" compatLnSpc="1">
            <a:prstTxWarp prst="textNoShape">
              <a:avLst/>
            </a:prstTxWarp>
          </a:bodyPr>
          <a:lstStyle>
            <a:lvl1pPr>
              <a:defRPr sz="1200">
                <a:latin typeface="Calibri" pitchFamily="34" charset="0"/>
                <a:cs typeface="Calibri"/>
              </a:defRPr>
            </a:lvl1pPr>
          </a:lstStyle>
          <a:p>
            <a:endParaRPr lang="en-US" dirty="0"/>
          </a:p>
        </p:txBody>
      </p:sp>
      <p:sp>
        <p:nvSpPr>
          <p:cNvPr id="7" name="Pladsholder til diasnummer 6"/>
          <p:cNvSpPr>
            <a:spLocks noGrp="1"/>
          </p:cNvSpPr>
          <p:nvPr>
            <p:ph type="sldNum" sz="quarter" idx="5"/>
          </p:nvPr>
        </p:nvSpPr>
        <p:spPr>
          <a:xfrm>
            <a:off x="3776867" y="9428243"/>
            <a:ext cx="2890665" cy="496809"/>
          </a:xfrm>
          <a:prstGeom prst="rect">
            <a:avLst/>
          </a:prstGeom>
        </p:spPr>
        <p:txBody>
          <a:bodyPr vert="horz" wrap="square" lIns="90727" tIns="45363" rIns="90727" bIns="45363" numCol="1" anchor="b" anchorCtr="0" compatLnSpc="1">
            <a:prstTxWarp prst="textNoShape">
              <a:avLst/>
            </a:prstTxWarp>
          </a:bodyPr>
          <a:lstStyle>
            <a:lvl1pPr algn="r">
              <a:defRPr sz="1200">
                <a:latin typeface="Calibri" pitchFamily="34" charset="0"/>
                <a:cs typeface="Calibri"/>
              </a:defRPr>
            </a:lvl1pPr>
          </a:lstStyle>
          <a:p>
            <a:fld id="{B0EC3A22-D2B2-4D4D-8881-E78FE694D820}" type="slidenum">
              <a:rPr lang="da-DK" smtClean="0"/>
              <a:pPr/>
              <a:t>‹#›</a:t>
            </a:fld>
            <a:endParaRPr lang="da-DK" dirty="0"/>
          </a:p>
        </p:txBody>
      </p:sp>
      <p:sp>
        <p:nvSpPr>
          <p:cNvPr id="8" name="Notes Placeholder 7"/>
          <p:cNvSpPr>
            <a:spLocks noGrp="1"/>
          </p:cNvSpPr>
          <p:nvPr>
            <p:ph type="body" sz="quarter" idx="3"/>
          </p:nvPr>
        </p:nvSpPr>
        <p:spPr>
          <a:xfrm>
            <a:off x="667214" y="4715921"/>
            <a:ext cx="5334661" cy="4466817"/>
          </a:xfrm>
          <a:prstGeom prst="rect">
            <a:avLst/>
          </a:prstGeom>
        </p:spPr>
        <p:txBody>
          <a:bodyPr vert="horz" lIns="90727" tIns="45363" rIns="90727" bIns="45363" rtlCol="0"/>
          <a:lstStyle/>
          <a:p>
            <a:pPr lvl="0"/>
            <a:r>
              <a:rPr lang="en-US" dirty="0"/>
              <a:t>Click to edit Master text styles</a:t>
            </a:r>
          </a:p>
        </p:txBody>
      </p:sp>
    </p:spTree>
    <p:extLst>
      <p:ext uri="{BB962C8B-B14F-4D97-AF65-F5344CB8AC3E}">
        <p14:creationId xmlns:p14="http://schemas.microsoft.com/office/powerpoint/2010/main" val="2306279830"/>
      </p:ext>
    </p:extLst>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100" kern="1200">
        <a:solidFill>
          <a:schemeClr val="tx1"/>
        </a:solidFill>
        <a:latin typeface="+mn-lt"/>
        <a:ea typeface="+mn-ea"/>
        <a:cs typeface="+mn-cs"/>
      </a:defRPr>
    </a:lvl1pPr>
    <a:lvl2pPr marL="457178" algn="l" rtl="0" eaLnBrk="0" fontAlgn="base" hangingPunct="0">
      <a:spcBef>
        <a:spcPct val="30000"/>
      </a:spcBef>
      <a:spcAft>
        <a:spcPct val="0"/>
      </a:spcAft>
      <a:defRPr sz="1100" kern="1200">
        <a:solidFill>
          <a:schemeClr val="tx1"/>
        </a:solidFill>
        <a:latin typeface="+mn-lt"/>
        <a:ea typeface="+mn-ea"/>
        <a:cs typeface="+mn-cs"/>
      </a:defRPr>
    </a:lvl2pPr>
    <a:lvl3pPr marL="914355" algn="l" rtl="0" eaLnBrk="0" fontAlgn="base" hangingPunct="0">
      <a:spcBef>
        <a:spcPct val="30000"/>
      </a:spcBef>
      <a:spcAft>
        <a:spcPct val="0"/>
      </a:spcAft>
      <a:defRPr sz="1100" kern="1200">
        <a:solidFill>
          <a:schemeClr val="tx1"/>
        </a:solidFill>
        <a:latin typeface="+mn-lt"/>
        <a:ea typeface="+mn-ea"/>
        <a:cs typeface="+mn-cs"/>
      </a:defRPr>
    </a:lvl3pPr>
    <a:lvl4pPr marL="1371532" algn="l" rtl="0" eaLnBrk="0" fontAlgn="base" hangingPunct="0">
      <a:spcBef>
        <a:spcPct val="30000"/>
      </a:spcBef>
      <a:spcAft>
        <a:spcPct val="0"/>
      </a:spcAft>
      <a:defRPr sz="1100" kern="1200">
        <a:solidFill>
          <a:schemeClr val="tx1"/>
        </a:solidFill>
        <a:latin typeface="+mn-lt"/>
        <a:ea typeface="+mn-ea"/>
        <a:cs typeface="+mn-cs"/>
      </a:defRPr>
    </a:lvl4pPr>
    <a:lvl5pPr marL="1828709" algn="l" rtl="0" eaLnBrk="0" fontAlgn="base" hangingPunct="0">
      <a:spcBef>
        <a:spcPct val="30000"/>
      </a:spcBef>
      <a:spcAft>
        <a:spcPct val="0"/>
      </a:spcAft>
      <a:defRPr sz="1100" kern="1200">
        <a:solidFill>
          <a:schemeClr val="tx1"/>
        </a:solidFill>
        <a:latin typeface="+mn-lt"/>
        <a:ea typeface="+mn-ea"/>
        <a:cs typeface="+mn-cs"/>
      </a:defRPr>
    </a:lvl5pPr>
    <a:lvl6pPr marL="2285886" algn="l" defTabSz="914355" rtl="0" eaLnBrk="1" latinLnBrk="0" hangingPunct="1">
      <a:defRPr sz="1200" kern="1200">
        <a:solidFill>
          <a:schemeClr val="tx1"/>
        </a:solidFill>
        <a:latin typeface="+mn-lt"/>
        <a:ea typeface="+mn-ea"/>
        <a:cs typeface="+mn-cs"/>
      </a:defRPr>
    </a:lvl6pPr>
    <a:lvl7pPr marL="2743064" algn="l" defTabSz="914355" rtl="0" eaLnBrk="1" latinLnBrk="0" hangingPunct="1">
      <a:defRPr sz="1200" kern="1200">
        <a:solidFill>
          <a:schemeClr val="tx1"/>
        </a:solidFill>
        <a:latin typeface="+mn-lt"/>
        <a:ea typeface="+mn-ea"/>
        <a:cs typeface="+mn-cs"/>
      </a:defRPr>
    </a:lvl7pPr>
    <a:lvl8pPr marL="3200240" algn="l" defTabSz="914355" rtl="0" eaLnBrk="1" latinLnBrk="0" hangingPunct="1">
      <a:defRPr sz="1200" kern="1200">
        <a:solidFill>
          <a:schemeClr val="tx1"/>
        </a:solidFill>
        <a:latin typeface="+mn-lt"/>
        <a:ea typeface="+mn-ea"/>
        <a:cs typeface="+mn-cs"/>
      </a:defRPr>
    </a:lvl8pPr>
    <a:lvl9pPr marL="3657418" algn="l" defTabSz="914355"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7" name="Slide Image Placeholder 1"/>
          <p:cNvSpPr>
            <a:spLocks noGrp="1" noRot="1" noChangeAspect="1"/>
          </p:cNvSpPr>
          <p:nvPr>
            <p:ph type="sldImg"/>
          </p:nvPr>
        </p:nvSpPr>
        <p:spPr bwMode="auto">
          <a:noFill/>
          <a:ln>
            <a:solidFill>
              <a:srgbClr val="000000"/>
            </a:solidFill>
            <a:miter lim="800000"/>
            <a:headEnd/>
            <a:tailEnd/>
          </a:ln>
        </p:spPr>
      </p:sp>
      <p:sp>
        <p:nvSpPr>
          <p:cNvPr id="3" name="Notes Placeholder 2"/>
          <p:cNvSpPr>
            <a:spLocks noGrp="1"/>
          </p:cNvSpPr>
          <p:nvPr>
            <p:ph type="body" idx="1"/>
          </p:nvPr>
        </p:nvSpPr>
        <p:spPr/>
        <p:txBody>
          <a:bodyPr/>
          <a:lstStyle/>
          <a:p>
            <a:pPr>
              <a:defRPr/>
            </a:pPr>
            <a:r>
              <a:rPr lang="en-US" dirty="0"/>
              <a:t>The financial burden of schizophrenia in Canada in 2004 was calculated using a prevalence-based cost-of-illness approach. Various sources were used for analysis including published scientific literature, and government reports and documents. When Canadian data sources for patient populations or health care systems data were not available, data from similar countries closely resembling Canada were used</a:t>
            </a:r>
            <a:r>
              <a:rPr lang="en-US" baseline="30000" dirty="0"/>
              <a:t>1</a:t>
            </a:r>
            <a:r>
              <a:rPr lang="en-US" baseline="0" dirty="0"/>
              <a:t>.</a:t>
            </a:r>
            <a:endParaRPr lang="en-US" baseline="30000" dirty="0"/>
          </a:p>
          <a:p>
            <a:pPr marL="112343" indent="-112343" defTabSz="898740">
              <a:spcBef>
                <a:spcPts val="589"/>
              </a:spcBef>
              <a:buFont typeface="Arial" charset="0"/>
              <a:buChar char="•"/>
              <a:defRPr/>
            </a:pPr>
            <a:r>
              <a:rPr lang="en-US" dirty="0"/>
              <a:t>When adjusted</a:t>
            </a:r>
            <a:r>
              <a:rPr lang="en-US" baseline="0" dirty="0"/>
              <a:t> for inflation, </a:t>
            </a:r>
            <a:r>
              <a:rPr lang="en-US" dirty="0"/>
              <a:t>2004 total costs </a:t>
            </a:r>
            <a:r>
              <a:rPr lang="en-US" baseline="0" dirty="0"/>
              <a:t>equals $2.4 billion (Canadian) in 2013</a:t>
            </a:r>
            <a:r>
              <a:rPr lang="en-US" baseline="30000" dirty="0"/>
              <a:t>2</a:t>
            </a:r>
            <a:r>
              <a:rPr lang="en-US" baseline="0" dirty="0"/>
              <a:t>.</a:t>
            </a:r>
            <a:endParaRPr lang="en-US" baseline="30000" dirty="0"/>
          </a:p>
          <a:p>
            <a:pPr>
              <a:defRPr/>
            </a:pPr>
            <a:endParaRPr lang="en-US" dirty="0"/>
          </a:p>
          <a:p>
            <a:pPr>
              <a:defRPr/>
            </a:pPr>
            <a:r>
              <a:rPr lang="en-US" sz="900" b="1" dirty="0"/>
              <a:t>References</a:t>
            </a:r>
          </a:p>
          <a:p>
            <a:pPr marL="224685" indent="-224685">
              <a:spcBef>
                <a:spcPts val="0"/>
              </a:spcBef>
              <a:buFont typeface="+mj-lt"/>
              <a:buAutoNum type="arabicPeriod"/>
              <a:defRPr/>
            </a:pPr>
            <a:r>
              <a:rPr lang="en-US" sz="900" dirty="0" err="1"/>
              <a:t>Goeree</a:t>
            </a:r>
            <a:r>
              <a:rPr lang="en-US" sz="900" dirty="0"/>
              <a:t> R, </a:t>
            </a:r>
            <a:r>
              <a:rPr lang="en-US" sz="900" dirty="0" err="1"/>
              <a:t>Farahati</a:t>
            </a:r>
            <a:r>
              <a:rPr lang="en-US" sz="900" dirty="0"/>
              <a:t> F, Burke N, et al. The economic burden of schizophrenia in Canada in 2004. </a:t>
            </a:r>
            <a:r>
              <a:rPr lang="en-US" sz="900" i="1" dirty="0" err="1"/>
              <a:t>Curr</a:t>
            </a:r>
            <a:r>
              <a:rPr lang="en-US" sz="900" i="1" dirty="0"/>
              <a:t> Med Res </a:t>
            </a:r>
            <a:r>
              <a:rPr lang="en-US" sz="900" i="1" dirty="0" err="1"/>
              <a:t>Opin</a:t>
            </a:r>
            <a:r>
              <a:rPr lang="en-US" sz="900" dirty="0"/>
              <a:t>. 2005;21(12):2017-2028.</a:t>
            </a:r>
          </a:p>
          <a:p>
            <a:pPr marL="224685" indent="-224685" defTabSz="898740">
              <a:spcBef>
                <a:spcPts val="0"/>
              </a:spcBef>
              <a:buFont typeface="+mj-lt"/>
              <a:buAutoNum type="arabicPeriod"/>
              <a:defRPr/>
            </a:pPr>
            <a:r>
              <a:rPr lang="en-US" sz="900" dirty="0"/>
              <a:t>Inflation calculator. Bank of Canada Web site. http://www.bankofcanada.ca/rates/related/inflation-calculator. Accessed June 17, 2013.</a:t>
            </a:r>
          </a:p>
          <a:p>
            <a:pPr marL="224685" indent="-224685">
              <a:spcBef>
                <a:spcPts val="0"/>
              </a:spcBef>
              <a:buFont typeface="+mj-lt"/>
              <a:buAutoNum type="arabicPeriod"/>
              <a:defRPr/>
            </a:pPr>
            <a:endParaRPr lang="en-US" sz="900" dirty="0"/>
          </a:p>
        </p:txBody>
      </p:sp>
      <p:sp>
        <p:nvSpPr>
          <p:cNvPr id="4" name="Slide Number Placeholder 3"/>
          <p:cNvSpPr>
            <a:spLocks noGrp="1"/>
          </p:cNvSpPr>
          <p:nvPr>
            <p:ph type="sldNum" sz="quarter" idx="5"/>
          </p:nvPr>
        </p:nvSpPr>
        <p:spPr/>
        <p:txBody>
          <a:bodyPr/>
          <a:lstStyle/>
          <a:p>
            <a:pPr>
              <a:defRPr/>
            </a:pPr>
            <a:fld id="{1E66D855-A975-4A7E-BF68-DEE08E4D0D6C}" type="slidenum">
              <a:rPr lang="en-US" smtClean="0">
                <a:solidFill>
                  <a:prstClr val="black"/>
                </a:solidFill>
              </a:rPr>
              <a:pPr>
                <a:defRPr/>
              </a:pPr>
              <a:t>1</a:t>
            </a:fld>
            <a:endParaRPr lang="en-US">
              <a:solidFill>
                <a:prstClr val="black"/>
              </a:solidFil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image" Target="../media/image4.png"/><Relationship Id="rId1" Type="http://schemas.openxmlformats.org/officeDocument/2006/relationships/slideMaster" Target="../slideMasters/slideMaster1.xml"/><Relationship Id="rId6" Type="http://schemas.openxmlformats.org/officeDocument/2006/relationships/image" Target="../media/image8.png"/><Relationship Id="rId5" Type="http://schemas.openxmlformats.org/officeDocument/2006/relationships/image" Target="../media/image7.png"/><Relationship Id="rId10" Type="http://schemas.openxmlformats.org/officeDocument/2006/relationships/image" Target="../media/image12.png"/><Relationship Id="rId4" Type="http://schemas.openxmlformats.org/officeDocument/2006/relationships/image" Target="../media/image6.png"/><Relationship Id="rId9" Type="http://schemas.openxmlformats.org/officeDocument/2006/relationships/image" Target="../media/image11.png"/></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8" Type="http://schemas.openxmlformats.org/officeDocument/2006/relationships/tags" Target="../tags/tag8.xml"/><Relationship Id="rId13" Type="http://schemas.openxmlformats.org/officeDocument/2006/relationships/tags" Target="../tags/tag13.xml"/><Relationship Id="rId3" Type="http://schemas.openxmlformats.org/officeDocument/2006/relationships/tags" Target="../tags/tag3.xml"/><Relationship Id="rId7" Type="http://schemas.openxmlformats.org/officeDocument/2006/relationships/tags" Target="../tags/tag7.xml"/><Relationship Id="rId12" Type="http://schemas.openxmlformats.org/officeDocument/2006/relationships/tags" Target="../tags/tag12.xml"/><Relationship Id="rId2" Type="http://schemas.openxmlformats.org/officeDocument/2006/relationships/tags" Target="../tags/tag2.xml"/><Relationship Id="rId1" Type="http://schemas.openxmlformats.org/officeDocument/2006/relationships/tags" Target="../tags/tag1.xml"/><Relationship Id="rId6" Type="http://schemas.openxmlformats.org/officeDocument/2006/relationships/tags" Target="../tags/tag6.xml"/><Relationship Id="rId11" Type="http://schemas.openxmlformats.org/officeDocument/2006/relationships/tags" Target="../tags/tag11.xml"/><Relationship Id="rId5" Type="http://schemas.openxmlformats.org/officeDocument/2006/relationships/tags" Target="../tags/tag5.xml"/><Relationship Id="rId15" Type="http://schemas.openxmlformats.org/officeDocument/2006/relationships/image" Target="../media/image13.png"/><Relationship Id="rId10" Type="http://schemas.openxmlformats.org/officeDocument/2006/relationships/tags" Target="../tags/tag10.xml"/><Relationship Id="rId4" Type="http://schemas.openxmlformats.org/officeDocument/2006/relationships/tags" Target="../tags/tag4.xml"/><Relationship Id="rId9" Type="http://schemas.openxmlformats.org/officeDocument/2006/relationships/tags" Target="../tags/tag9.xml"/><Relationship Id="rId14"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8" Type="http://schemas.openxmlformats.org/officeDocument/2006/relationships/tags" Target="../tags/tag21.xml"/><Relationship Id="rId13" Type="http://schemas.openxmlformats.org/officeDocument/2006/relationships/tags" Target="../tags/tag26.xml"/><Relationship Id="rId3" Type="http://schemas.openxmlformats.org/officeDocument/2006/relationships/tags" Target="../tags/tag16.xml"/><Relationship Id="rId7" Type="http://schemas.openxmlformats.org/officeDocument/2006/relationships/tags" Target="../tags/tag20.xml"/><Relationship Id="rId12" Type="http://schemas.openxmlformats.org/officeDocument/2006/relationships/tags" Target="../tags/tag25.xml"/><Relationship Id="rId2" Type="http://schemas.openxmlformats.org/officeDocument/2006/relationships/tags" Target="../tags/tag15.xml"/><Relationship Id="rId1" Type="http://schemas.openxmlformats.org/officeDocument/2006/relationships/tags" Target="../tags/tag14.xml"/><Relationship Id="rId6" Type="http://schemas.openxmlformats.org/officeDocument/2006/relationships/tags" Target="../tags/tag19.xml"/><Relationship Id="rId11" Type="http://schemas.openxmlformats.org/officeDocument/2006/relationships/tags" Target="../tags/tag24.xml"/><Relationship Id="rId5" Type="http://schemas.openxmlformats.org/officeDocument/2006/relationships/tags" Target="../tags/tag18.xml"/><Relationship Id="rId15" Type="http://schemas.openxmlformats.org/officeDocument/2006/relationships/image" Target="../media/image13.png"/><Relationship Id="rId10" Type="http://schemas.openxmlformats.org/officeDocument/2006/relationships/tags" Target="../tags/tag23.xml"/><Relationship Id="rId4" Type="http://schemas.openxmlformats.org/officeDocument/2006/relationships/tags" Target="../tags/tag17.xml"/><Relationship Id="rId9" Type="http://schemas.openxmlformats.org/officeDocument/2006/relationships/tags" Target="../tags/tag22.xml"/><Relationship Id="rId14"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
        <p:nvSpPr>
          <p:cNvPr id="9" name="Slide Number Placeholder 5">
            <a:extLst>
              <a:ext uri="{FF2B5EF4-FFF2-40B4-BE49-F238E27FC236}">
                <a16:creationId xmlns:a16="http://schemas.microsoft.com/office/drawing/2014/main" id="{83CB9554-DBBF-45EE-B195-27A13C15D076}"/>
              </a:ext>
            </a:extLst>
          </p:cNvPr>
          <p:cNvSpPr>
            <a:spLocks noGrp="1"/>
          </p:cNvSpPr>
          <p:nvPr>
            <p:ph type="sldNum" sz="quarter" idx="4"/>
          </p:nvPr>
        </p:nvSpPr>
        <p:spPr>
          <a:xfrm>
            <a:off x="8737997" y="4825584"/>
            <a:ext cx="203503" cy="115416"/>
          </a:xfrm>
          <a:prstGeom prst="rect">
            <a:avLst/>
          </a:prstGeom>
        </p:spPr>
        <p:txBody>
          <a:bodyPr lIns="0" tIns="0" rIns="0" bIns="0" anchor="t" anchorCtr="0">
            <a:noAutofit/>
          </a:bodyPr>
          <a:lstStyle>
            <a:lvl1pPr algn="r">
              <a:defRPr sz="675">
                <a:solidFill>
                  <a:srgbClr val="3F1A01"/>
                </a:solidFill>
              </a:defRPr>
            </a:lvl1pPr>
          </a:lstStyle>
          <a:p>
            <a:fld id="{6DBC486D-4FAB-B746-8B02-8D7C842291C6}" type="slidenum">
              <a:rPr lang="en-US" smtClean="0">
                <a:solidFill>
                  <a:srgbClr val="000000"/>
                </a:solidFill>
              </a:rPr>
              <a:pPr/>
              <a:t>‹#›</a:t>
            </a:fld>
            <a:endParaRPr lang="en-US">
              <a:solidFill>
                <a:srgbClr val="000000"/>
              </a:solidFill>
            </a:endParaRPr>
          </a:p>
        </p:txBody>
      </p:sp>
      <p:sp>
        <p:nvSpPr>
          <p:cNvPr id="28" name="Rectangle 27">
            <a:extLst>
              <a:ext uri="{FF2B5EF4-FFF2-40B4-BE49-F238E27FC236}">
                <a16:creationId xmlns:a16="http://schemas.microsoft.com/office/drawing/2014/main" id="{95ADC762-8706-49BF-B0C9-DB8B18411C25}"/>
              </a:ext>
            </a:extLst>
          </p:cNvPr>
          <p:cNvSpPr/>
          <p:nvPr/>
        </p:nvSpPr>
        <p:spPr>
          <a:xfrm>
            <a:off x="0" y="-1"/>
            <a:ext cx="9144000" cy="5143501"/>
          </a:xfrm>
          <a:prstGeom prst="rect">
            <a:avLst/>
          </a:prstGeom>
          <a:solidFill>
            <a:srgbClr val="F0F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dirty="0"/>
          </a:p>
        </p:txBody>
      </p:sp>
      <p:sp>
        <p:nvSpPr>
          <p:cNvPr id="2" name="Graphic 8">
            <a:extLst>
              <a:ext uri="{FF2B5EF4-FFF2-40B4-BE49-F238E27FC236}">
                <a16:creationId xmlns:a16="http://schemas.microsoft.com/office/drawing/2014/main" id="{7FABB232-20E7-4120-82D3-0BF832B134D8}"/>
              </a:ext>
            </a:extLst>
          </p:cNvPr>
          <p:cNvSpPr/>
          <p:nvPr/>
        </p:nvSpPr>
        <p:spPr>
          <a:xfrm>
            <a:off x="6114655" y="4452835"/>
            <a:ext cx="1690058" cy="330707"/>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23" name="Picture Placeholder 22">
            <a:extLst>
              <a:ext uri="{FF2B5EF4-FFF2-40B4-BE49-F238E27FC236}">
                <a16:creationId xmlns:a16="http://schemas.microsoft.com/office/drawing/2014/main" id="{5A8DB64F-28AD-40CA-9421-A2D1C7684BB0}"/>
              </a:ext>
            </a:extLst>
          </p:cNvPr>
          <p:cNvSpPr>
            <a:spLocks noGrp="1"/>
          </p:cNvSpPr>
          <p:nvPr>
            <p:ph type="pic" sz="quarter" idx="16"/>
          </p:nvPr>
        </p:nvSpPr>
        <p:spPr>
          <a:xfrm>
            <a:off x="1" y="-1"/>
            <a:ext cx="5737225" cy="5143501"/>
          </a:xfrm>
          <a:custGeom>
            <a:avLst/>
            <a:gdLst>
              <a:gd name="connsiteX0" fmla="*/ 4723566 w 5737225"/>
              <a:gd name="connsiteY0" fmla="*/ 4092221 h 5143501"/>
              <a:gd name="connsiteX1" fmla="*/ 5737225 w 5737225"/>
              <a:gd name="connsiteY1" fmla="*/ 4092221 h 5143501"/>
              <a:gd name="connsiteX2" fmla="*/ 5737225 w 5737225"/>
              <a:gd name="connsiteY2" fmla="*/ 5143501 h 5143501"/>
              <a:gd name="connsiteX3" fmla="*/ 4723566 w 5737225"/>
              <a:gd name="connsiteY3" fmla="*/ 5143501 h 5143501"/>
              <a:gd name="connsiteX4" fmla="*/ 2852079 w 5737225"/>
              <a:gd name="connsiteY4" fmla="*/ 1876859 h 5143501"/>
              <a:gd name="connsiteX5" fmla="*/ 2785700 w 5737225"/>
              <a:gd name="connsiteY5" fmla="*/ 1943387 h 5143501"/>
              <a:gd name="connsiteX6" fmla="*/ 2785700 w 5737225"/>
              <a:gd name="connsiteY6" fmla="*/ 4630359 h 5143501"/>
              <a:gd name="connsiteX7" fmla="*/ 2852015 w 5737225"/>
              <a:gd name="connsiteY7" fmla="*/ 4696957 h 5143501"/>
              <a:gd name="connsiteX8" fmla="*/ 4071744 w 5737225"/>
              <a:gd name="connsiteY8" fmla="*/ 4696957 h 5143501"/>
              <a:gd name="connsiteX9" fmla="*/ 4138341 w 5737225"/>
              <a:gd name="connsiteY9" fmla="*/ 4630550 h 5143501"/>
              <a:gd name="connsiteX10" fmla="*/ 4138341 w 5737225"/>
              <a:gd name="connsiteY10" fmla="*/ 4630549 h 5143501"/>
              <a:gd name="connsiteX11" fmla="*/ 4138341 w 5737225"/>
              <a:gd name="connsiteY11" fmla="*/ 4630359 h 5143501"/>
              <a:gd name="connsiteX12" fmla="*/ 4071744 w 5737225"/>
              <a:gd name="connsiteY12" fmla="*/ 4563977 h 5143501"/>
              <a:gd name="connsiteX13" fmla="*/ 4071755 w 5737225"/>
              <a:gd name="connsiteY13" fmla="*/ 4563976 h 5143501"/>
              <a:gd name="connsiteX14" fmla="*/ 2918679 w 5737225"/>
              <a:gd name="connsiteY14" fmla="*/ 4563976 h 5143501"/>
              <a:gd name="connsiteX15" fmla="*/ 2918679 w 5737225"/>
              <a:gd name="connsiteY15" fmla="*/ 1943457 h 5143501"/>
              <a:gd name="connsiteX16" fmla="*/ 2852079 w 5737225"/>
              <a:gd name="connsiteY16" fmla="*/ 1876859 h 5143501"/>
              <a:gd name="connsiteX17" fmla="*/ 0 w 5737225"/>
              <a:gd name="connsiteY17" fmla="*/ 0 h 5143501"/>
              <a:gd name="connsiteX18" fmla="*/ 3202169 w 5737225"/>
              <a:gd name="connsiteY18" fmla="*/ 0 h 5143501"/>
              <a:gd name="connsiteX19" fmla="*/ 3202169 w 5737225"/>
              <a:gd name="connsiteY19" fmla="*/ 1237041 h 5143501"/>
              <a:gd name="connsiteX20" fmla="*/ 3268496 w 5737225"/>
              <a:gd name="connsiteY20" fmla="*/ 1303647 h 5143501"/>
              <a:gd name="connsiteX21" fmla="*/ 4071999 w 5737225"/>
              <a:gd name="connsiteY21" fmla="*/ 1303647 h 5143501"/>
              <a:gd name="connsiteX22" fmla="*/ 4138491 w 5737225"/>
              <a:gd name="connsiteY22" fmla="*/ 1237155 h 5143501"/>
              <a:gd name="connsiteX23" fmla="*/ 4071999 w 5737225"/>
              <a:gd name="connsiteY23" fmla="*/ 1170662 h 5143501"/>
              <a:gd name="connsiteX24" fmla="*/ 3335164 w 5737225"/>
              <a:gd name="connsiteY24" fmla="*/ 1170662 h 5143501"/>
              <a:gd name="connsiteX25" fmla="*/ 3335164 w 5737225"/>
              <a:gd name="connsiteY25" fmla="*/ 0 h 5143501"/>
              <a:gd name="connsiteX26" fmla="*/ 5737225 w 5737225"/>
              <a:gd name="connsiteY26" fmla="*/ 0 h 5143501"/>
              <a:gd name="connsiteX27" fmla="*/ 5737225 w 5737225"/>
              <a:gd name="connsiteY27" fmla="*/ 456923 h 5143501"/>
              <a:gd name="connsiteX28" fmla="*/ 5061452 w 5737225"/>
              <a:gd name="connsiteY28" fmla="*/ 456923 h 5143501"/>
              <a:gd name="connsiteX29" fmla="*/ 4994854 w 5737225"/>
              <a:gd name="connsiteY29" fmla="*/ 523527 h 5143501"/>
              <a:gd name="connsiteX30" fmla="*/ 5061402 w 5737225"/>
              <a:gd name="connsiteY30" fmla="*/ 589901 h 5143501"/>
              <a:gd name="connsiteX31" fmla="*/ 5737225 w 5737225"/>
              <a:gd name="connsiteY31" fmla="*/ 589901 h 5143501"/>
              <a:gd name="connsiteX32" fmla="*/ 5737225 w 5737225"/>
              <a:gd name="connsiteY32" fmla="*/ 2089756 h 5143501"/>
              <a:gd name="connsiteX33" fmla="*/ 4629893 w 5737225"/>
              <a:gd name="connsiteY33" fmla="*/ 2089756 h 5143501"/>
              <a:gd name="connsiteX34" fmla="*/ 4629893 w 5737225"/>
              <a:gd name="connsiteY34" fmla="*/ 1510997 h 5143501"/>
              <a:gd name="connsiteX35" fmla="*/ 4563439 w 5737225"/>
              <a:gd name="connsiteY35" fmla="*/ 1444400 h 5143501"/>
              <a:gd name="connsiteX36" fmla="*/ 4563282 w 5737225"/>
              <a:gd name="connsiteY36" fmla="*/ 1444400 h 5143501"/>
              <a:gd name="connsiteX37" fmla="*/ 4496684 w 5737225"/>
              <a:gd name="connsiteY37" fmla="*/ 1510997 h 5143501"/>
              <a:gd name="connsiteX38" fmla="*/ 4496684 w 5737225"/>
              <a:gd name="connsiteY38" fmla="*/ 2156580 h 5143501"/>
              <a:gd name="connsiteX39" fmla="*/ 4563233 w 5737225"/>
              <a:gd name="connsiteY39" fmla="*/ 2222962 h 5143501"/>
              <a:gd name="connsiteX40" fmla="*/ 4563235 w 5737225"/>
              <a:gd name="connsiteY40" fmla="*/ 2222962 h 5143501"/>
              <a:gd name="connsiteX41" fmla="*/ 5737225 w 5737225"/>
              <a:gd name="connsiteY41" fmla="*/ 2222962 h 5143501"/>
              <a:gd name="connsiteX42" fmla="*/ 5737225 w 5737225"/>
              <a:gd name="connsiteY42" fmla="*/ 3959244 h 5143501"/>
              <a:gd name="connsiteX43" fmla="*/ 4723569 w 5737225"/>
              <a:gd name="connsiteY43" fmla="*/ 3959244 h 5143501"/>
              <a:gd name="connsiteX44" fmla="*/ 4723569 w 5737225"/>
              <a:gd name="connsiteY44" fmla="*/ 3172909 h 5143501"/>
              <a:gd name="connsiteX45" fmla="*/ 4656893 w 5737225"/>
              <a:gd name="connsiteY45" fmla="*/ 3106534 h 5143501"/>
              <a:gd name="connsiteX46" fmla="*/ 4656742 w 5737225"/>
              <a:gd name="connsiteY46" fmla="*/ 3106534 h 5143501"/>
              <a:gd name="connsiteX47" fmla="*/ 3781167 w 5737225"/>
              <a:gd name="connsiteY47" fmla="*/ 3106534 h 5143501"/>
              <a:gd name="connsiteX48" fmla="*/ 3781167 w 5737225"/>
              <a:gd name="connsiteY48" fmla="*/ 2468938 h 5143501"/>
              <a:gd name="connsiteX49" fmla="*/ 3714836 w 5737225"/>
              <a:gd name="connsiteY49" fmla="*/ 2402336 h 5143501"/>
              <a:gd name="connsiteX50" fmla="*/ 3714786 w 5737225"/>
              <a:gd name="connsiteY50" fmla="*/ 2402336 h 5143501"/>
              <a:gd name="connsiteX51" fmla="*/ 3648187 w 5737225"/>
              <a:gd name="connsiteY51" fmla="*/ 2468938 h 5143501"/>
              <a:gd name="connsiteX52" fmla="*/ 3648187 w 5737225"/>
              <a:gd name="connsiteY52" fmla="*/ 3172909 h 5143501"/>
              <a:gd name="connsiteX53" fmla="*/ 3714785 w 5737225"/>
              <a:gd name="connsiteY53" fmla="*/ 3239515 h 5143501"/>
              <a:gd name="connsiteX54" fmla="*/ 4590358 w 5737225"/>
              <a:gd name="connsiteY54" fmla="*/ 3239515 h 5143501"/>
              <a:gd name="connsiteX55" fmla="*/ 4590358 w 5737225"/>
              <a:gd name="connsiteY55" fmla="*/ 5143501 h 5143501"/>
              <a:gd name="connsiteX56" fmla="*/ 0 w 5737225"/>
              <a:gd name="connsiteY56" fmla="*/ 5143501 h 5143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5737225" h="5143501">
                <a:moveTo>
                  <a:pt x="4723566" y="4092221"/>
                </a:moveTo>
                <a:lnTo>
                  <a:pt x="5737225" y="4092221"/>
                </a:lnTo>
                <a:lnTo>
                  <a:pt x="5737225" y="5143501"/>
                </a:lnTo>
                <a:lnTo>
                  <a:pt x="4723566" y="5143501"/>
                </a:lnTo>
                <a:close/>
                <a:moveTo>
                  <a:pt x="2852079" y="1876859"/>
                </a:moveTo>
                <a:cubicBezTo>
                  <a:pt x="2815377" y="1876900"/>
                  <a:pt x="2785659" y="1906686"/>
                  <a:pt x="2785700" y="1943387"/>
                </a:cubicBezTo>
                <a:lnTo>
                  <a:pt x="2785700" y="4630359"/>
                </a:lnTo>
                <a:cubicBezTo>
                  <a:pt x="2785622" y="4667062"/>
                  <a:pt x="2815312" y="4696879"/>
                  <a:pt x="2852015" y="4696957"/>
                </a:cubicBezTo>
                <a:lnTo>
                  <a:pt x="4071744" y="4696957"/>
                </a:lnTo>
                <a:cubicBezTo>
                  <a:pt x="4108472" y="4697009"/>
                  <a:pt x="4138288" y="4667278"/>
                  <a:pt x="4138341" y="4630550"/>
                </a:cubicBezTo>
                <a:cubicBezTo>
                  <a:pt x="4138341" y="4630550"/>
                  <a:pt x="4138341" y="4630549"/>
                  <a:pt x="4138341" y="4630549"/>
                </a:cubicBezTo>
                <a:lnTo>
                  <a:pt x="4138341" y="4630359"/>
                </a:lnTo>
                <a:cubicBezTo>
                  <a:pt x="4138219" y="4593664"/>
                  <a:pt x="4108439" y="4563980"/>
                  <a:pt x="4071744" y="4563977"/>
                </a:cubicBezTo>
                <a:lnTo>
                  <a:pt x="4071755" y="4563976"/>
                </a:lnTo>
                <a:lnTo>
                  <a:pt x="2918679" y="4563976"/>
                </a:lnTo>
                <a:lnTo>
                  <a:pt x="2918679" y="1943457"/>
                </a:lnTo>
                <a:cubicBezTo>
                  <a:pt x="2918651" y="1906687"/>
                  <a:pt x="2888849" y="1876886"/>
                  <a:pt x="2852079" y="1876859"/>
                </a:cubicBezTo>
                <a:close/>
                <a:moveTo>
                  <a:pt x="0" y="0"/>
                </a:moveTo>
                <a:lnTo>
                  <a:pt x="3202169" y="0"/>
                </a:lnTo>
                <a:lnTo>
                  <a:pt x="3202169" y="1237041"/>
                </a:lnTo>
                <a:cubicBezTo>
                  <a:pt x="3202092" y="1273750"/>
                  <a:pt x="3231787" y="1303570"/>
                  <a:pt x="3268496" y="1303647"/>
                </a:cubicBezTo>
                <a:lnTo>
                  <a:pt x="4071999" y="1303647"/>
                </a:lnTo>
                <a:cubicBezTo>
                  <a:pt x="4108721" y="1303647"/>
                  <a:pt x="4138491" y="1273878"/>
                  <a:pt x="4138491" y="1237155"/>
                </a:cubicBezTo>
                <a:cubicBezTo>
                  <a:pt x="4138491" y="1200432"/>
                  <a:pt x="4108721" y="1170662"/>
                  <a:pt x="4071999" y="1170662"/>
                </a:cubicBezTo>
                <a:lnTo>
                  <a:pt x="3335164" y="1170662"/>
                </a:lnTo>
                <a:lnTo>
                  <a:pt x="3335164" y="0"/>
                </a:lnTo>
                <a:lnTo>
                  <a:pt x="5737225" y="0"/>
                </a:lnTo>
                <a:lnTo>
                  <a:pt x="5737225" y="456923"/>
                </a:lnTo>
                <a:lnTo>
                  <a:pt x="5061452" y="456923"/>
                </a:lnTo>
                <a:cubicBezTo>
                  <a:pt x="5024681" y="456954"/>
                  <a:pt x="4994882" y="486756"/>
                  <a:pt x="4994854" y="523527"/>
                </a:cubicBezTo>
                <a:cubicBezTo>
                  <a:pt x="4994902" y="560232"/>
                  <a:pt x="5024697" y="589949"/>
                  <a:pt x="5061402" y="589901"/>
                </a:cubicBezTo>
                <a:lnTo>
                  <a:pt x="5737225" y="589901"/>
                </a:lnTo>
                <a:lnTo>
                  <a:pt x="5737225" y="2089756"/>
                </a:lnTo>
                <a:lnTo>
                  <a:pt x="4629893" y="2089756"/>
                </a:lnTo>
                <a:lnTo>
                  <a:pt x="4629893" y="1510997"/>
                </a:lnTo>
                <a:cubicBezTo>
                  <a:pt x="4629933" y="1474256"/>
                  <a:pt x="4600181" y="1444440"/>
                  <a:pt x="4563439" y="1444400"/>
                </a:cubicBezTo>
                <a:lnTo>
                  <a:pt x="4563282" y="1444400"/>
                </a:lnTo>
                <a:cubicBezTo>
                  <a:pt x="4526514" y="1444429"/>
                  <a:pt x="4496714" y="1474229"/>
                  <a:pt x="4496684" y="1510997"/>
                </a:cubicBezTo>
                <a:lnTo>
                  <a:pt x="4496684" y="2156580"/>
                </a:lnTo>
                <a:cubicBezTo>
                  <a:pt x="4496730" y="2193288"/>
                  <a:pt x="4526525" y="2223008"/>
                  <a:pt x="4563233" y="2222962"/>
                </a:cubicBezTo>
                <a:cubicBezTo>
                  <a:pt x="4563234" y="2222962"/>
                  <a:pt x="4563235" y="2222962"/>
                  <a:pt x="4563235" y="2222962"/>
                </a:cubicBezTo>
                <a:lnTo>
                  <a:pt x="5737225" y="2222962"/>
                </a:lnTo>
                <a:lnTo>
                  <a:pt x="5737225" y="3959244"/>
                </a:lnTo>
                <a:lnTo>
                  <a:pt x="4723569" y="3959244"/>
                </a:lnTo>
                <a:lnTo>
                  <a:pt x="4723569" y="3172909"/>
                </a:lnTo>
                <a:cubicBezTo>
                  <a:pt x="4723486" y="3136168"/>
                  <a:pt x="4693634" y="3106451"/>
                  <a:pt x="4656893" y="3106534"/>
                </a:cubicBezTo>
                <a:lnTo>
                  <a:pt x="4656742" y="3106534"/>
                </a:lnTo>
                <a:lnTo>
                  <a:pt x="3781167" y="3106534"/>
                </a:lnTo>
                <a:lnTo>
                  <a:pt x="3781167" y="2468938"/>
                </a:lnTo>
                <a:cubicBezTo>
                  <a:pt x="3781242" y="2432230"/>
                  <a:pt x="3751545" y="2402411"/>
                  <a:pt x="3714836" y="2402336"/>
                </a:cubicBezTo>
                <a:lnTo>
                  <a:pt x="3714786" y="2402336"/>
                </a:lnTo>
                <a:cubicBezTo>
                  <a:pt x="3678045" y="2402437"/>
                  <a:pt x="3648287" y="2432197"/>
                  <a:pt x="3648187" y="2468938"/>
                </a:cubicBezTo>
                <a:lnTo>
                  <a:pt x="3648187" y="3172909"/>
                </a:lnTo>
                <a:cubicBezTo>
                  <a:pt x="3648210" y="3209682"/>
                  <a:pt x="3678012" y="3239487"/>
                  <a:pt x="3714785" y="3239515"/>
                </a:cubicBezTo>
                <a:lnTo>
                  <a:pt x="4590358" y="3239515"/>
                </a:lnTo>
                <a:lnTo>
                  <a:pt x="4590358" y="5143501"/>
                </a:lnTo>
                <a:lnTo>
                  <a:pt x="0" y="5143501"/>
                </a:lnTo>
                <a:close/>
              </a:path>
            </a:pathLst>
          </a:custGeom>
          <a:noFill/>
        </p:spPr>
        <p:txBody>
          <a:bodyPr wrap="square">
            <a:noAutofit/>
          </a:bodyPr>
          <a:lstStyle>
            <a:lvl1pPr>
              <a:defRPr>
                <a:solidFill>
                  <a:srgbClr val="1A1A17"/>
                </a:solidFill>
              </a:defRPr>
            </a:lvl1pPr>
          </a:lstStyle>
          <a:p>
            <a:r>
              <a:rPr lang="en-US"/>
              <a:t>Click icon to add picture</a:t>
            </a:r>
            <a:endParaRPr lang="da-DK" dirty="0"/>
          </a:p>
        </p:txBody>
      </p:sp>
      <p:sp>
        <p:nvSpPr>
          <p:cNvPr id="24" name="Text Placeholder 23">
            <a:extLst>
              <a:ext uri="{FF2B5EF4-FFF2-40B4-BE49-F238E27FC236}">
                <a16:creationId xmlns:a16="http://schemas.microsoft.com/office/drawing/2014/main" id="{93E2F4AF-D4BB-40DE-B41A-382CA3CDC043}"/>
              </a:ext>
            </a:extLst>
          </p:cNvPr>
          <p:cNvSpPr>
            <a:spLocks noGrp="1"/>
          </p:cNvSpPr>
          <p:nvPr>
            <p:ph type="body" sz="quarter" idx="17"/>
          </p:nvPr>
        </p:nvSpPr>
        <p:spPr>
          <a:xfrm>
            <a:off x="6140053" y="384750"/>
            <a:ext cx="2597945" cy="180049"/>
          </a:xfrm>
          <a:prstGeom prst="rect">
            <a:avLst/>
          </a:prstGeom>
        </p:spPr>
        <p:txBody>
          <a:bodyPr wrap="square" lIns="0" tIns="0" rIns="0" bIns="0">
            <a:noAutofit/>
          </a:bodyPr>
          <a:lstStyle>
            <a:lvl1pPr marL="0" indent="0">
              <a:buNone/>
              <a:defRPr sz="1300" kern="0" baseline="0">
                <a:solidFill>
                  <a:srgbClr val="C4B17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27" name="Text Placeholder 23">
            <a:extLst>
              <a:ext uri="{FF2B5EF4-FFF2-40B4-BE49-F238E27FC236}">
                <a16:creationId xmlns:a16="http://schemas.microsoft.com/office/drawing/2014/main" id="{5C8C6C4C-26A7-480C-A356-E9C9FE7937FC}"/>
              </a:ext>
            </a:extLst>
          </p:cNvPr>
          <p:cNvSpPr>
            <a:spLocks noGrp="1"/>
          </p:cNvSpPr>
          <p:nvPr>
            <p:ph type="body" sz="quarter" idx="18"/>
          </p:nvPr>
        </p:nvSpPr>
        <p:spPr>
          <a:xfrm>
            <a:off x="6140053" y="740017"/>
            <a:ext cx="2597945" cy="3046733"/>
          </a:xfrm>
          <a:prstGeom prst="rect">
            <a:avLst/>
          </a:prstGeom>
        </p:spPr>
        <p:txBody>
          <a:bodyPr wrap="square" lIns="0" tIns="0" rIns="0" bIns="0">
            <a:noAutofit/>
          </a:bodyPr>
          <a:lstStyle>
            <a:lvl1pPr marL="0" indent="0">
              <a:lnSpc>
                <a:spcPct val="90000"/>
              </a:lnSpc>
              <a:buNone/>
              <a:defRPr sz="2800" b="1">
                <a:solidFill>
                  <a:srgbClr val="3F1A01"/>
                </a:solidFill>
              </a:defRPr>
            </a:lvl1pPr>
          </a:lstStyle>
          <a:p>
            <a:pPr lvl="0"/>
            <a:r>
              <a:rPr lang="en-US"/>
              <a:t>Click to edit Master text styles</a:t>
            </a:r>
          </a:p>
        </p:txBody>
      </p:sp>
      <p:sp>
        <p:nvSpPr>
          <p:cNvPr id="8" name="ExternalLogo" hidden="1">
            <a:extLst>
              <a:ext uri="{FF2B5EF4-FFF2-40B4-BE49-F238E27FC236}">
                <a16:creationId xmlns:a16="http://schemas.microsoft.com/office/drawing/2014/main" id="{EB83A143-A85C-483C-9696-7B32A177F6E1}"/>
              </a:ext>
            </a:extLst>
          </p:cNvPr>
          <p:cNvSpPr/>
          <p:nvPr/>
        </p:nvSpPr>
        <p:spPr>
          <a:xfrm>
            <a:off x="6135774" y="3764912"/>
            <a:ext cx="1220391" cy="477735"/>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35000" tIns="135000" rIns="135000" bIns="135000" rtlCol="0" anchor="ctr" anchorCtr="0">
            <a:noAutofit/>
          </a:bodyPr>
          <a:lstStyle/>
          <a:p>
            <a:pPr algn="ctr"/>
            <a:r>
              <a:rPr lang="en-GB" sz="675" dirty="0">
                <a:solidFill>
                  <a:srgbClr val="FF00FF"/>
                </a:solidFill>
              </a:rPr>
              <a:t>External logo</a:t>
            </a:r>
          </a:p>
        </p:txBody>
      </p:sp>
    </p:spTree>
    <p:extLst>
      <p:ext uri="{BB962C8B-B14F-4D97-AF65-F5344CB8AC3E}">
        <p14:creationId xmlns:p14="http://schemas.microsoft.com/office/powerpoint/2010/main" val="2551961806"/>
      </p:ext>
    </p:extLst>
  </p:cSld>
  <p:clrMapOvr>
    <a:masterClrMapping/>
  </p:clrMapOvr>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7" name="Text Placeholder 23">
            <a:extLst>
              <a:ext uri="{FF2B5EF4-FFF2-40B4-BE49-F238E27FC236}">
                <a16:creationId xmlns:a16="http://schemas.microsoft.com/office/drawing/2014/main" id="{FBEA8FD4-E399-42E0-957E-570ACE0FFA37}"/>
              </a:ext>
            </a:extLst>
          </p:cNvPr>
          <p:cNvSpPr>
            <a:spLocks noGrp="1"/>
          </p:cNvSpPr>
          <p:nvPr>
            <p:ph type="body" sz="quarter" idx="17"/>
          </p:nvPr>
        </p:nvSpPr>
        <p:spPr>
          <a:xfrm>
            <a:off x="404812" y="404813"/>
            <a:ext cx="6910388" cy="200007"/>
          </a:xfrm>
          <a:prstGeom prst="rect">
            <a:avLst/>
          </a:prstGeom>
        </p:spPr>
        <p:txBody>
          <a:bodyPr wrap="square" lIns="0" tIns="0" rIns="0" bIns="0">
            <a:noAutofit/>
          </a:bodyPr>
          <a:lstStyle>
            <a:lvl1pPr marL="0" indent="0">
              <a:buNone/>
              <a:defRPr sz="105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4" name="Title Placeholder 1">
            <a:extLst>
              <a:ext uri="{FF2B5EF4-FFF2-40B4-BE49-F238E27FC236}">
                <a16:creationId xmlns:a16="http://schemas.microsoft.com/office/drawing/2014/main" id="{989A6B36-5074-4FCB-B447-1EDAD42FB645}"/>
              </a:ext>
            </a:extLst>
          </p:cNvPr>
          <p:cNvSpPr>
            <a:spLocks noGrp="1"/>
          </p:cNvSpPr>
          <p:nvPr>
            <p:ph type="title"/>
          </p:nvPr>
        </p:nvSpPr>
        <p:spPr>
          <a:xfrm>
            <a:off x="404812" y="610790"/>
            <a:ext cx="6910388" cy="2492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16" name="Content Placeholder 2">
            <a:extLst>
              <a:ext uri="{FF2B5EF4-FFF2-40B4-BE49-F238E27FC236}">
                <a16:creationId xmlns:a16="http://schemas.microsoft.com/office/drawing/2014/main" id="{22CB1E00-7536-44DF-8EF1-5DEC73C07787}"/>
              </a:ext>
            </a:extLst>
          </p:cNvPr>
          <p:cNvSpPr>
            <a:spLocks noGrp="1"/>
          </p:cNvSpPr>
          <p:nvPr>
            <p:ph idx="19"/>
          </p:nvPr>
        </p:nvSpPr>
        <p:spPr>
          <a:xfrm>
            <a:off x="404813" y="1062589"/>
            <a:ext cx="6910387" cy="3311411"/>
          </a:xfrm>
          <a:prstGeom prst="rect">
            <a:avLst/>
          </a:prstGeom>
        </p:spPr>
        <p:txBody>
          <a:bodyPr/>
          <a:lstStyle>
            <a:lvl1pPr marL="135000" indent="-135000">
              <a:defRPr sz="1200">
                <a:solidFill>
                  <a:srgbClr val="3F1A01"/>
                </a:solidFill>
              </a:defRPr>
            </a:lvl1pPr>
            <a:lvl2pPr marL="270000" indent="-135000">
              <a:defRPr sz="1050">
                <a:solidFill>
                  <a:srgbClr val="3F1A01"/>
                </a:solidFill>
              </a:defRPr>
            </a:lvl2pPr>
            <a:lvl3pPr marL="405000" indent="-135000">
              <a:defRPr>
                <a:solidFill>
                  <a:srgbClr val="3F1A01"/>
                </a:solidFill>
              </a:defRPr>
            </a:lvl3pPr>
            <a:lvl4pPr marL="540000" indent="-135000">
              <a:defRPr>
                <a:solidFill>
                  <a:srgbClr val="3F1A01"/>
                </a:solidFill>
              </a:defRPr>
            </a:lvl4pPr>
            <a:lvl5pPr marL="675000" indent="-135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0" name="Pladsholder til tekst 4">
            <a:extLst>
              <a:ext uri="{FF2B5EF4-FFF2-40B4-BE49-F238E27FC236}">
                <a16:creationId xmlns:a16="http://schemas.microsoft.com/office/drawing/2014/main" id="{6E8E7CF8-F359-412E-9254-CDE322263B1F}"/>
              </a:ext>
            </a:extLst>
          </p:cNvPr>
          <p:cNvSpPr>
            <a:spLocks noGrp="1"/>
          </p:cNvSpPr>
          <p:nvPr>
            <p:ph type="body" sz="quarter" idx="18" hasCustomPrompt="1"/>
          </p:nvPr>
        </p:nvSpPr>
        <p:spPr>
          <a:xfrm>
            <a:off x="404812" y="4576500"/>
            <a:ext cx="6910388" cy="464400"/>
          </a:xfrm>
          <a:prstGeom prst="rect">
            <a:avLst/>
          </a:prstGeom>
        </p:spPr>
        <p:txBody>
          <a:bodyPr anchor="ctr" anchorCtr="0">
            <a:noAutofit/>
          </a:bodyPr>
          <a:lstStyle>
            <a:lvl1pPr marL="108000" indent="-108000">
              <a:spcBef>
                <a:spcPts val="0"/>
              </a:spcBef>
              <a:buFont typeface="+mj-lt"/>
              <a:buAutoNum type="arabicPeriod"/>
              <a:defRPr sz="675" i="0">
                <a:solidFill>
                  <a:srgbClr val="B59E5F"/>
                </a:solidFill>
                <a:latin typeface="Times New Roman" panose="02020603050405020304" pitchFamily="18" charset="0"/>
                <a:cs typeface="Times New Roman" panose="02020603050405020304" pitchFamily="18" charset="0"/>
              </a:defRPr>
            </a:lvl1pPr>
            <a:lvl2pPr marL="342900" indent="0">
              <a:buNone/>
              <a:defRPr/>
            </a:lvl2pPr>
          </a:lstStyle>
          <a:p>
            <a:pPr lvl="0"/>
            <a:r>
              <a:rPr lang="en-GB" dirty="0"/>
              <a:t>Reference text</a:t>
            </a:r>
          </a:p>
        </p:txBody>
      </p:sp>
      <p:sp>
        <p:nvSpPr>
          <p:cNvPr id="8" name="Slide Number Placeholder 5">
            <a:extLst>
              <a:ext uri="{FF2B5EF4-FFF2-40B4-BE49-F238E27FC236}">
                <a16:creationId xmlns:a16="http://schemas.microsoft.com/office/drawing/2014/main" id="{427F3E52-D28D-4107-8D72-B5A499B26B25}"/>
              </a:ext>
            </a:extLst>
          </p:cNvPr>
          <p:cNvSpPr>
            <a:spLocks noGrp="1"/>
          </p:cNvSpPr>
          <p:nvPr>
            <p:ph type="sldNum" sz="quarter" idx="4"/>
          </p:nvPr>
        </p:nvSpPr>
        <p:spPr>
          <a:xfrm>
            <a:off x="8495017" y="4825584"/>
            <a:ext cx="446483" cy="115416"/>
          </a:xfrm>
          <a:prstGeom prst="rect">
            <a:avLst/>
          </a:prstGeom>
        </p:spPr>
        <p:txBody>
          <a:bodyPr lIns="0" tIns="0" rIns="0" bIns="0" anchor="t" anchorCtr="0">
            <a:noAutofit/>
          </a:bodyPr>
          <a:lstStyle>
            <a:lvl1pPr algn="r">
              <a:defRPr sz="675">
                <a:solidFill>
                  <a:srgbClr val="3F1A01"/>
                </a:solidFill>
              </a:defRPr>
            </a:lvl1pPr>
          </a:lstStyle>
          <a:p>
            <a:fld id="{6DBC486D-4FAB-B746-8B02-8D7C842291C6}" type="slidenum">
              <a:rPr lang="en-US" smtClean="0">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2828663174"/>
      </p:ext>
    </p:extLst>
  </p:cSld>
  <p:clrMapOvr>
    <a:masterClrMapping/>
  </p:clrMapOvr>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and Content - w. pattern">
    <p:bg>
      <p:bgPr>
        <a:solidFill>
          <a:schemeClr val="bg1"/>
        </a:solidFill>
        <a:effectLst/>
      </p:bgPr>
    </p:bg>
    <p:spTree>
      <p:nvGrpSpPr>
        <p:cNvPr id="1" name=""/>
        <p:cNvGrpSpPr/>
        <p:nvPr/>
      </p:nvGrpSpPr>
      <p:grpSpPr>
        <a:xfrm>
          <a:off x="0" y="0"/>
          <a:ext cx="0" cy="0"/>
          <a:chOff x="0" y="0"/>
          <a:chExt cx="0" cy="0"/>
        </a:xfrm>
      </p:grpSpPr>
      <p:sp>
        <p:nvSpPr>
          <p:cNvPr id="6" name="AutoShape 3">
            <a:extLst>
              <a:ext uri="{FF2B5EF4-FFF2-40B4-BE49-F238E27FC236}">
                <a16:creationId xmlns:a16="http://schemas.microsoft.com/office/drawing/2014/main" id="{7B482223-62A2-4BE1-A7D3-439F28AF6F91}"/>
              </a:ext>
            </a:extLst>
          </p:cNvPr>
          <p:cNvSpPr>
            <a:spLocks noChangeAspect="1" noChangeArrowheads="1" noTextEdit="1"/>
          </p:cNvSpPr>
          <p:nvPr/>
        </p:nvSpPr>
        <p:spPr bwMode="auto">
          <a:xfrm>
            <a:off x="6074569" y="-1079898"/>
            <a:ext cx="6291263" cy="73604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en-GB"/>
          </a:p>
        </p:txBody>
      </p:sp>
      <p:sp>
        <p:nvSpPr>
          <p:cNvPr id="13" name="AutoShape 7">
            <a:extLst>
              <a:ext uri="{FF2B5EF4-FFF2-40B4-BE49-F238E27FC236}">
                <a16:creationId xmlns:a16="http://schemas.microsoft.com/office/drawing/2014/main" id="{3F89116A-A372-4C46-AF50-395943F80796}"/>
              </a:ext>
            </a:extLst>
          </p:cNvPr>
          <p:cNvSpPr>
            <a:spLocks noChangeAspect="1" noChangeArrowheads="1" noTextEdit="1"/>
          </p:cNvSpPr>
          <p:nvPr/>
        </p:nvSpPr>
        <p:spPr bwMode="auto">
          <a:xfrm>
            <a:off x="6074569" y="-1079898"/>
            <a:ext cx="6291263" cy="73604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en-GB"/>
          </a:p>
        </p:txBody>
      </p:sp>
      <p:sp>
        <p:nvSpPr>
          <p:cNvPr id="10" name="Freeform 9">
            <a:extLst>
              <a:ext uri="{FF2B5EF4-FFF2-40B4-BE49-F238E27FC236}">
                <a16:creationId xmlns:a16="http://schemas.microsoft.com/office/drawing/2014/main" id="{7545D9E4-D14D-4332-BA4D-8D8CC388251E}"/>
              </a:ext>
            </a:extLst>
          </p:cNvPr>
          <p:cNvSpPr>
            <a:spLocks noEditPoints="1"/>
          </p:cNvSpPr>
          <p:nvPr/>
        </p:nvSpPr>
        <p:spPr bwMode="auto">
          <a:xfrm>
            <a:off x="6076951" y="-1632075"/>
            <a:ext cx="6288881" cy="7362826"/>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9804"/>
            </a:srgbClr>
          </a:solidFill>
          <a:ln>
            <a:noFill/>
          </a:ln>
        </p:spPr>
        <p:txBody>
          <a:bodyPr vert="horz" wrap="square" lIns="68580" tIns="34290" rIns="68580" bIns="34290" numCol="1" anchor="t" anchorCtr="0" compatLnSpc="1">
            <a:prstTxWarp prst="textNoShape">
              <a:avLst/>
            </a:prstTxWarp>
          </a:bodyPr>
          <a:lstStyle/>
          <a:p>
            <a:endParaRPr lang="en-GB" dirty="0"/>
          </a:p>
        </p:txBody>
      </p:sp>
      <p:sp>
        <p:nvSpPr>
          <p:cNvPr id="17" name="Text Placeholder 23">
            <a:extLst>
              <a:ext uri="{FF2B5EF4-FFF2-40B4-BE49-F238E27FC236}">
                <a16:creationId xmlns:a16="http://schemas.microsoft.com/office/drawing/2014/main" id="{1D1EADEB-D3C6-402C-98DE-D67CB9A828E2}"/>
              </a:ext>
            </a:extLst>
          </p:cNvPr>
          <p:cNvSpPr>
            <a:spLocks noGrp="1"/>
          </p:cNvSpPr>
          <p:nvPr>
            <p:ph type="body" sz="quarter" idx="17"/>
          </p:nvPr>
        </p:nvSpPr>
        <p:spPr>
          <a:xfrm>
            <a:off x="404812" y="404813"/>
            <a:ext cx="6910388" cy="200007"/>
          </a:xfrm>
          <a:prstGeom prst="rect">
            <a:avLst/>
          </a:prstGeom>
        </p:spPr>
        <p:txBody>
          <a:bodyPr wrap="square" lIns="0" tIns="0" rIns="0" bIns="0">
            <a:noAutofit/>
          </a:bodyPr>
          <a:lstStyle>
            <a:lvl1pPr marL="0" indent="0">
              <a:buNone/>
              <a:defRPr sz="105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21" name="Title Placeholder 1">
            <a:extLst>
              <a:ext uri="{FF2B5EF4-FFF2-40B4-BE49-F238E27FC236}">
                <a16:creationId xmlns:a16="http://schemas.microsoft.com/office/drawing/2014/main" id="{7E6EA454-641C-4B83-8B9A-6C19BCF7D973}"/>
              </a:ext>
            </a:extLst>
          </p:cNvPr>
          <p:cNvSpPr>
            <a:spLocks noGrp="1"/>
          </p:cNvSpPr>
          <p:nvPr>
            <p:ph type="title"/>
          </p:nvPr>
        </p:nvSpPr>
        <p:spPr>
          <a:xfrm>
            <a:off x="404812" y="610790"/>
            <a:ext cx="6910388" cy="2492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22" name="Content Placeholder 2">
            <a:extLst>
              <a:ext uri="{FF2B5EF4-FFF2-40B4-BE49-F238E27FC236}">
                <a16:creationId xmlns:a16="http://schemas.microsoft.com/office/drawing/2014/main" id="{E7557081-53B6-4B04-B023-A1B2D0928B11}"/>
              </a:ext>
            </a:extLst>
          </p:cNvPr>
          <p:cNvSpPr>
            <a:spLocks noGrp="1"/>
          </p:cNvSpPr>
          <p:nvPr>
            <p:ph idx="19"/>
          </p:nvPr>
        </p:nvSpPr>
        <p:spPr>
          <a:xfrm>
            <a:off x="404813" y="1062589"/>
            <a:ext cx="6910387" cy="3311411"/>
          </a:xfrm>
          <a:prstGeom prst="rect">
            <a:avLst/>
          </a:prstGeom>
        </p:spPr>
        <p:txBody>
          <a:bodyPr/>
          <a:lstStyle>
            <a:lvl1pPr marL="135000" indent="-135000">
              <a:defRPr sz="1200">
                <a:solidFill>
                  <a:srgbClr val="3F1A01"/>
                </a:solidFill>
              </a:defRPr>
            </a:lvl1pPr>
            <a:lvl2pPr marL="270000" indent="-135000">
              <a:defRPr sz="1050">
                <a:solidFill>
                  <a:srgbClr val="1A1A17"/>
                </a:solidFill>
              </a:defRPr>
            </a:lvl2pPr>
            <a:lvl3pPr marL="405000" indent="-135000">
              <a:defRPr>
                <a:solidFill>
                  <a:srgbClr val="1A1A17"/>
                </a:solidFill>
              </a:defRPr>
            </a:lvl3pPr>
            <a:lvl4pPr marL="540000" indent="-135000">
              <a:defRPr>
                <a:solidFill>
                  <a:srgbClr val="1A1A17"/>
                </a:solidFill>
              </a:defRPr>
            </a:lvl4pPr>
            <a:lvl5pPr marL="675000" indent="-135000">
              <a:defRPr>
                <a:solidFill>
                  <a:srgbClr val="1A1A17"/>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2" name="Pladsholder til tekst 4">
            <a:extLst>
              <a:ext uri="{FF2B5EF4-FFF2-40B4-BE49-F238E27FC236}">
                <a16:creationId xmlns:a16="http://schemas.microsoft.com/office/drawing/2014/main" id="{1E8D3709-34DC-405A-8D76-A21A00B78D2E}"/>
              </a:ext>
            </a:extLst>
          </p:cNvPr>
          <p:cNvSpPr>
            <a:spLocks noGrp="1"/>
          </p:cNvSpPr>
          <p:nvPr>
            <p:ph type="body" sz="quarter" idx="18" hasCustomPrompt="1"/>
          </p:nvPr>
        </p:nvSpPr>
        <p:spPr>
          <a:xfrm>
            <a:off x="404813" y="4576500"/>
            <a:ext cx="6910387" cy="464400"/>
          </a:xfrm>
          <a:prstGeom prst="rect">
            <a:avLst/>
          </a:prstGeom>
        </p:spPr>
        <p:txBody>
          <a:bodyPr anchor="ctr" anchorCtr="0">
            <a:noAutofit/>
          </a:bodyPr>
          <a:lstStyle>
            <a:lvl1pPr marL="108000" indent="-108000">
              <a:spcBef>
                <a:spcPts val="0"/>
              </a:spcBef>
              <a:buFont typeface="+mj-lt"/>
              <a:buAutoNum type="arabicPeriod"/>
              <a:defRPr sz="675" i="0">
                <a:solidFill>
                  <a:srgbClr val="B59E5F"/>
                </a:solidFill>
                <a:latin typeface="Times New Roman" panose="02020603050405020304" pitchFamily="18" charset="0"/>
                <a:cs typeface="Times New Roman" panose="02020603050405020304" pitchFamily="18" charset="0"/>
              </a:defRPr>
            </a:lvl1pPr>
            <a:lvl2pPr marL="342900" indent="0">
              <a:buNone/>
              <a:defRPr/>
            </a:lvl2pPr>
          </a:lstStyle>
          <a:p>
            <a:pPr lvl="0"/>
            <a:r>
              <a:rPr lang="en-GB" dirty="0"/>
              <a:t>Reference text</a:t>
            </a:r>
          </a:p>
        </p:txBody>
      </p:sp>
      <p:sp>
        <p:nvSpPr>
          <p:cNvPr id="14" name="Slide Number Placeholder 5">
            <a:extLst>
              <a:ext uri="{FF2B5EF4-FFF2-40B4-BE49-F238E27FC236}">
                <a16:creationId xmlns:a16="http://schemas.microsoft.com/office/drawing/2014/main" id="{B4C506A6-9361-47F8-AEB5-04D5D1268463}"/>
              </a:ext>
            </a:extLst>
          </p:cNvPr>
          <p:cNvSpPr>
            <a:spLocks noGrp="1"/>
          </p:cNvSpPr>
          <p:nvPr>
            <p:ph type="sldNum" sz="quarter" idx="4"/>
          </p:nvPr>
        </p:nvSpPr>
        <p:spPr>
          <a:xfrm>
            <a:off x="8495017" y="4825584"/>
            <a:ext cx="446483" cy="115416"/>
          </a:xfrm>
          <a:prstGeom prst="rect">
            <a:avLst/>
          </a:prstGeom>
        </p:spPr>
        <p:txBody>
          <a:bodyPr lIns="0" tIns="0" rIns="0" bIns="0" anchor="t" anchorCtr="0">
            <a:noAutofit/>
          </a:bodyPr>
          <a:lstStyle>
            <a:lvl1pPr algn="r">
              <a:defRPr sz="675">
                <a:solidFill>
                  <a:srgbClr val="3F1A01"/>
                </a:solidFill>
              </a:defRPr>
            </a:lvl1pPr>
          </a:lstStyle>
          <a:p>
            <a:fld id="{6DBC486D-4FAB-B746-8B02-8D7C842291C6}" type="slidenum">
              <a:rPr lang="en-US" smtClean="0">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2644192900"/>
      </p:ext>
    </p:extLst>
  </p:cSld>
  <p:clrMapOvr>
    <a:masterClrMapping/>
  </p:clrMapOvr>
  <p:hf sldNum="0"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BF16290D-CE69-4658-B15E-FCD77E35F711}"/>
              </a:ext>
            </a:extLst>
          </p:cNvPr>
          <p:cNvSpPr>
            <a:spLocks noGrp="1"/>
          </p:cNvSpPr>
          <p:nvPr>
            <p:ph type="body" sz="quarter" idx="17"/>
          </p:nvPr>
        </p:nvSpPr>
        <p:spPr>
          <a:xfrm>
            <a:off x="404812" y="404813"/>
            <a:ext cx="6910388" cy="200007"/>
          </a:xfrm>
          <a:prstGeom prst="rect">
            <a:avLst/>
          </a:prstGeom>
        </p:spPr>
        <p:txBody>
          <a:bodyPr wrap="square" lIns="0" tIns="0" rIns="0" bIns="0">
            <a:noAutofit/>
          </a:bodyPr>
          <a:lstStyle>
            <a:lvl1pPr marL="0" indent="0">
              <a:buNone/>
              <a:defRPr sz="105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7FA35FBF-0988-4D25-B662-E0B0E67AC860}"/>
              </a:ext>
            </a:extLst>
          </p:cNvPr>
          <p:cNvSpPr>
            <a:spLocks noGrp="1"/>
          </p:cNvSpPr>
          <p:nvPr>
            <p:ph type="title"/>
          </p:nvPr>
        </p:nvSpPr>
        <p:spPr>
          <a:xfrm>
            <a:off x="404812" y="610790"/>
            <a:ext cx="6910388" cy="2492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20" name="Content Placeholder 2">
            <a:extLst>
              <a:ext uri="{FF2B5EF4-FFF2-40B4-BE49-F238E27FC236}">
                <a16:creationId xmlns:a16="http://schemas.microsoft.com/office/drawing/2014/main" id="{B443BFD3-1CC9-431F-BB0E-D19B21C4B149}"/>
              </a:ext>
            </a:extLst>
          </p:cNvPr>
          <p:cNvSpPr>
            <a:spLocks noGrp="1"/>
          </p:cNvSpPr>
          <p:nvPr>
            <p:ph idx="20"/>
          </p:nvPr>
        </p:nvSpPr>
        <p:spPr>
          <a:xfrm>
            <a:off x="404813" y="1062589"/>
            <a:ext cx="4064794" cy="3311411"/>
          </a:xfrm>
          <a:prstGeom prst="rect">
            <a:avLst/>
          </a:prstGeom>
        </p:spPr>
        <p:txBody>
          <a:bodyPr/>
          <a:lstStyle>
            <a:lvl1pPr marL="135000" indent="-135000">
              <a:defRPr sz="1200">
                <a:solidFill>
                  <a:srgbClr val="3F1A01"/>
                </a:solidFill>
              </a:defRPr>
            </a:lvl1pPr>
            <a:lvl2pPr marL="270000" indent="-135000">
              <a:defRPr sz="1050">
                <a:solidFill>
                  <a:srgbClr val="3F1A01"/>
                </a:solidFill>
              </a:defRPr>
            </a:lvl2pPr>
            <a:lvl3pPr marL="405000" indent="-135000">
              <a:defRPr>
                <a:solidFill>
                  <a:srgbClr val="3F1A01"/>
                </a:solidFill>
              </a:defRPr>
            </a:lvl3pPr>
            <a:lvl4pPr marL="540000" indent="-135000">
              <a:defRPr>
                <a:solidFill>
                  <a:srgbClr val="3F1A01"/>
                </a:solidFill>
              </a:defRPr>
            </a:lvl4pPr>
            <a:lvl5pPr marL="675000" indent="-135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21" name="Content Placeholder 2">
            <a:extLst>
              <a:ext uri="{FF2B5EF4-FFF2-40B4-BE49-F238E27FC236}">
                <a16:creationId xmlns:a16="http://schemas.microsoft.com/office/drawing/2014/main" id="{6E0A71E4-A7B2-4FFB-80F2-94B324D4DD68}"/>
              </a:ext>
            </a:extLst>
          </p:cNvPr>
          <p:cNvSpPr>
            <a:spLocks noGrp="1"/>
          </p:cNvSpPr>
          <p:nvPr>
            <p:ph idx="21"/>
          </p:nvPr>
        </p:nvSpPr>
        <p:spPr>
          <a:xfrm>
            <a:off x="4673204" y="1062589"/>
            <a:ext cx="4064794" cy="3311411"/>
          </a:xfrm>
          <a:prstGeom prst="rect">
            <a:avLst/>
          </a:prstGeom>
        </p:spPr>
        <p:txBody>
          <a:bodyPr/>
          <a:lstStyle>
            <a:lvl1pPr marL="135000" indent="-135000">
              <a:defRPr sz="1200">
                <a:solidFill>
                  <a:srgbClr val="3F1A01"/>
                </a:solidFill>
              </a:defRPr>
            </a:lvl1pPr>
            <a:lvl2pPr marL="270000" indent="-135000">
              <a:defRPr sz="1050">
                <a:solidFill>
                  <a:srgbClr val="3F1A01"/>
                </a:solidFill>
              </a:defRPr>
            </a:lvl2pPr>
            <a:lvl3pPr marL="405000" indent="-135000">
              <a:defRPr>
                <a:solidFill>
                  <a:srgbClr val="3F1A01"/>
                </a:solidFill>
              </a:defRPr>
            </a:lvl3pPr>
            <a:lvl4pPr marL="540000" indent="-135000">
              <a:defRPr>
                <a:solidFill>
                  <a:srgbClr val="3F1A01"/>
                </a:solidFill>
              </a:defRPr>
            </a:lvl4pPr>
            <a:lvl5pPr marL="675000" indent="-135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0" name="Pladsholder til tekst 4">
            <a:extLst>
              <a:ext uri="{FF2B5EF4-FFF2-40B4-BE49-F238E27FC236}">
                <a16:creationId xmlns:a16="http://schemas.microsoft.com/office/drawing/2014/main" id="{EBB3946A-4DC7-4E05-93EA-397784066B92}"/>
              </a:ext>
            </a:extLst>
          </p:cNvPr>
          <p:cNvSpPr>
            <a:spLocks noGrp="1"/>
          </p:cNvSpPr>
          <p:nvPr>
            <p:ph type="body" sz="quarter" idx="18" hasCustomPrompt="1"/>
          </p:nvPr>
        </p:nvSpPr>
        <p:spPr>
          <a:xfrm>
            <a:off x="404812" y="4576500"/>
            <a:ext cx="6910388" cy="464400"/>
          </a:xfrm>
          <a:prstGeom prst="rect">
            <a:avLst/>
          </a:prstGeom>
        </p:spPr>
        <p:txBody>
          <a:bodyPr anchor="ctr" anchorCtr="0">
            <a:noAutofit/>
          </a:bodyPr>
          <a:lstStyle>
            <a:lvl1pPr marL="108000" indent="-108000">
              <a:spcBef>
                <a:spcPts val="0"/>
              </a:spcBef>
              <a:buFont typeface="+mj-lt"/>
              <a:buAutoNum type="arabicPeriod"/>
              <a:defRPr sz="675" i="0">
                <a:solidFill>
                  <a:srgbClr val="B59E5F"/>
                </a:solidFill>
                <a:latin typeface="Times New Roman" panose="02020603050405020304" pitchFamily="18" charset="0"/>
                <a:cs typeface="Times New Roman" panose="02020603050405020304" pitchFamily="18" charset="0"/>
              </a:defRPr>
            </a:lvl1pPr>
            <a:lvl2pPr marL="342900" indent="0">
              <a:buNone/>
              <a:defRPr/>
            </a:lvl2pPr>
          </a:lstStyle>
          <a:p>
            <a:pPr lvl="0"/>
            <a:r>
              <a:rPr lang="en-GB" dirty="0"/>
              <a:t>Reference text</a:t>
            </a:r>
          </a:p>
        </p:txBody>
      </p:sp>
      <p:sp>
        <p:nvSpPr>
          <p:cNvPr id="11" name="Slide Number Placeholder 5">
            <a:extLst>
              <a:ext uri="{FF2B5EF4-FFF2-40B4-BE49-F238E27FC236}">
                <a16:creationId xmlns:a16="http://schemas.microsoft.com/office/drawing/2014/main" id="{F6BF5557-45BD-4FB3-97CB-C0FA71F86A1D}"/>
              </a:ext>
            </a:extLst>
          </p:cNvPr>
          <p:cNvSpPr>
            <a:spLocks noGrp="1"/>
          </p:cNvSpPr>
          <p:nvPr>
            <p:ph type="sldNum" sz="quarter" idx="4"/>
          </p:nvPr>
        </p:nvSpPr>
        <p:spPr>
          <a:xfrm>
            <a:off x="8495017" y="4825584"/>
            <a:ext cx="446483" cy="115416"/>
          </a:xfrm>
          <a:prstGeom prst="rect">
            <a:avLst/>
          </a:prstGeom>
        </p:spPr>
        <p:txBody>
          <a:bodyPr lIns="0" tIns="0" rIns="0" bIns="0" anchor="t" anchorCtr="0">
            <a:noAutofit/>
          </a:bodyPr>
          <a:lstStyle>
            <a:lvl1pPr algn="r">
              <a:defRPr sz="675">
                <a:solidFill>
                  <a:srgbClr val="3F1A01"/>
                </a:solidFill>
              </a:defRPr>
            </a:lvl1pPr>
          </a:lstStyle>
          <a:p>
            <a:fld id="{6DBC486D-4FAB-B746-8B02-8D7C842291C6}" type="slidenum">
              <a:rPr lang="en-US" smtClean="0">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692599385"/>
      </p:ext>
    </p:extLst>
  </p:cSld>
  <p:clrMapOvr>
    <a:masterClrMapping/>
  </p:clrMapOvr>
  <p:hf sldNum="0"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wo Content w. box">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404812" y="404813"/>
            <a:ext cx="6910388" cy="200007"/>
          </a:xfrm>
          <a:prstGeom prst="rect">
            <a:avLst/>
          </a:prstGeom>
        </p:spPr>
        <p:txBody>
          <a:bodyPr wrap="square" lIns="0" tIns="0" rIns="0" bIns="0">
            <a:noAutofit/>
          </a:bodyPr>
          <a:lstStyle>
            <a:lvl1pPr marL="0" indent="0">
              <a:buNone/>
              <a:defRPr sz="105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404812" y="610790"/>
            <a:ext cx="6910388" cy="2492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18" name="Content Placeholder 2">
            <a:extLst>
              <a:ext uri="{FF2B5EF4-FFF2-40B4-BE49-F238E27FC236}">
                <a16:creationId xmlns:a16="http://schemas.microsoft.com/office/drawing/2014/main" id="{EE0EABDA-198D-44FE-A8B8-E098AEB80673}"/>
              </a:ext>
            </a:extLst>
          </p:cNvPr>
          <p:cNvSpPr>
            <a:spLocks noGrp="1"/>
          </p:cNvSpPr>
          <p:nvPr>
            <p:ph idx="19"/>
          </p:nvPr>
        </p:nvSpPr>
        <p:spPr>
          <a:xfrm>
            <a:off x="404813" y="1062589"/>
            <a:ext cx="4057649" cy="3311411"/>
          </a:xfrm>
          <a:prstGeom prst="rect">
            <a:avLst/>
          </a:prstGeom>
        </p:spPr>
        <p:txBody>
          <a:bodyPr/>
          <a:lstStyle>
            <a:lvl1pPr marL="135000" indent="-135000">
              <a:defRPr sz="1200">
                <a:solidFill>
                  <a:srgbClr val="3F1A01"/>
                </a:solidFill>
              </a:defRPr>
            </a:lvl1pPr>
            <a:lvl2pPr marL="270000" indent="-135000">
              <a:defRPr sz="1050">
                <a:solidFill>
                  <a:srgbClr val="3F1A01"/>
                </a:solidFill>
              </a:defRPr>
            </a:lvl2pPr>
            <a:lvl3pPr marL="405000" indent="-135000">
              <a:defRPr>
                <a:solidFill>
                  <a:srgbClr val="3F1A01"/>
                </a:solidFill>
              </a:defRPr>
            </a:lvl3pPr>
            <a:lvl4pPr marL="540000" indent="-135000">
              <a:defRPr>
                <a:solidFill>
                  <a:srgbClr val="3F1A01"/>
                </a:solidFill>
              </a:defRPr>
            </a:lvl4pPr>
            <a:lvl5pPr marL="675000" indent="-135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4676778" y="1062589"/>
            <a:ext cx="4057648" cy="3311411"/>
          </a:xfrm>
          <a:prstGeom prst="round2DiagRect">
            <a:avLst>
              <a:gd name="adj1" fmla="val 0"/>
              <a:gd name="adj2" fmla="val 5647"/>
            </a:avLst>
          </a:prstGeom>
          <a:solidFill>
            <a:srgbClr val="D9D1CC"/>
          </a:solidFill>
        </p:spPr>
        <p:txBody>
          <a:bodyPr vert="horz" lIns="270000" tIns="270000" rIns="270000" bIns="270000" rtlCol="0">
            <a:noAutofit/>
          </a:bodyPr>
          <a:lstStyle>
            <a:lvl1pPr>
              <a:defRPr lang="en-GB" sz="1200" dirty="0">
                <a:solidFill>
                  <a:srgbClr val="3F1A01"/>
                </a:solidFill>
              </a:defRPr>
            </a:lvl1pPr>
            <a:lvl2pPr>
              <a:defRPr lang="en-GB" sz="105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35000" lvl="0" indent="-135000"/>
            <a:r>
              <a:rPr lang="en-US"/>
              <a:t>Click to edit Master text styles</a:t>
            </a:r>
          </a:p>
          <a:p>
            <a:pPr marL="135000" lvl="1" indent="-135000"/>
            <a:r>
              <a:rPr lang="en-US"/>
              <a:t>Second level</a:t>
            </a:r>
          </a:p>
          <a:p>
            <a:pPr marL="135000" lvl="2" indent="-135000"/>
            <a:r>
              <a:rPr lang="en-US"/>
              <a:t>Third level</a:t>
            </a:r>
          </a:p>
          <a:p>
            <a:pPr marL="135000" lvl="3" indent="-135000"/>
            <a:r>
              <a:rPr lang="en-US"/>
              <a:t>Fourth level</a:t>
            </a:r>
          </a:p>
          <a:p>
            <a:pPr marL="135000" lvl="4" indent="-135000"/>
            <a:r>
              <a:rPr lang="en-US"/>
              <a:t>Fifth level</a:t>
            </a:r>
            <a:endParaRPr lang="en-GB" dirty="0"/>
          </a:p>
        </p:txBody>
      </p:sp>
      <p:sp>
        <p:nvSpPr>
          <p:cNvPr id="9" name="Pladsholder til tekst 4">
            <a:extLst>
              <a:ext uri="{FF2B5EF4-FFF2-40B4-BE49-F238E27FC236}">
                <a16:creationId xmlns:a16="http://schemas.microsoft.com/office/drawing/2014/main" id="{29E749E2-61A4-474C-A9F7-035784F76645}"/>
              </a:ext>
            </a:extLst>
          </p:cNvPr>
          <p:cNvSpPr>
            <a:spLocks noGrp="1"/>
          </p:cNvSpPr>
          <p:nvPr>
            <p:ph type="body" sz="quarter" idx="18" hasCustomPrompt="1"/>
          </p:nvPr>
        </p:nvSpPr>
        <p:spPr>
          <a:xfrm>
            <a:off x="404812" y="4576500"/>
            <a:ext cx="6910388" cy="464400"/>
          </a:xfrm>
          <a:prstGeom prst="rect">
            <a:avLst/>
          </a:prstGeom>
        </p:spPr>
        <p:txBody>
          <a:bodyPr anchor="ctr" anchorCtr="0">
            <a:noAutofit/>
          </a:bodyPr>
          <a:lstStyle>
            <a:lvl1pPr marL="108000" indent="-108000">
              <a:spcBef>
                <a:spcPts val="0"/>
              </a:spcBef>
              <a:buFont typeface="+mj-lt"/>
              <a:buAutoNum type="arabicPeriod"/>
              <a:defRPr sz="675" i="0">
                <a:solidFill>
                  <a:srgbClr val="B59E5F"/>
                </a:solidFill>
                <a:latin typeface="Times New Roman" panose="02020603050405020304" pitchFamily="18" charset="0"/>
                <a:cs typeface="Times New Roman" panose="02020603050405020304" pitchFamily="18" charset="0"/>
              </a:defRPr>
            </a:lvl1pPr>
            <a:lvl2pPr marL="342900" indent="0">
              <a:buNone/>
              <a:defRPr/>
            </a:lvl2pPr>
          </a:lstStyle>
          <a:p>
            <a:pPr lvl="0"/>
            <a:r>
              <a:rPr lang="en-GB" dirty="0"/>
              <a:t>Reference text</a:t>
            </a:r>
          </a:p>
        </p:txBody>
      </p:sp>
      <p:sp>
        <p:nvSpPr>
          <p:cNvPr id="8" name="Slide Number Placeholder 5">
            <a:extLst>
              <a:ext uri="{FF2B5EF4-FFF2-40B4-BE49-F238E27FC236}">
                <a16:creationId xmlns:a16="http://schemas.microsoft.com/office/drawing/2014/main" id="{635BBE75-1630-46E1-9FA9-55908041CCFF}"/>
              </a:ext>
            </a:extLst>
          </p:cNvPr>
          <p:cNvSpPr>
            <a:spLocks noGrp="1"/>
          </p:cNvSpPr>
          <p:nvPr>
            <p:ph type="sldNum" sz="quarter" idx="4"/>
          </p:nvPr>
        </p:nvSpPr>
        <p:spPr>
          <a:xfrm>
            <a:off x="8495017" y="4825584"/>
            <a:ext cx="446483" cy="115416"/>
          </a:xfrm>
          <a:prstGeom prst="rect">
            <a:avLst/>
          </a:prstGeom>
        </p:spPr>
        <p:txBody>
          <a:bodyPr lIns="0" tIns="0" rIns="0" bIns="0" anchor="t" anchorCtr="0">
            <a:noAutofit/>
          </a:bodyPr>
          <a:lstStyle>
            <a:lvl1pPr algn="r">
              <a:defRPr sz="675">
                <a:solidFill>
                  <a:srgbClr val="3F1A01"/>
                </a:solidFill>
              </a:defRPr>
            </a:lvl1pPr>
          </a:lstStyle>
          <a:p>
            <a:fld id="{6DBC486D-4FAB-B746-8B02-8D7C842291C6}" type="slidenum">
              <a:rPr lang="en-US" smtClean="0">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2965663537"/>
      </p:ext>
    </p:extLst>
  </p:cSld>
  <p:clrMapOvr>
    <a:masterClrMapping/>
  </p:clrMapOvr>
  <p:hf sldNum="0"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wo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404812" y="404813"/>
            <a:ext cx="6910388" cy="200007"/>
          </a:xfrm>
          <a:prstGeom prst="rect">
            <a:avLst/>
          </a:prstGeom>
        </p:spPr>
        <p:txBody>
          <a:bodyPr wrap="square" lIns="0" tIns="0" rIns="0" bIns="0">
            <a:noAutofit/>
          </a:bodyPr>
          <a:lstStyle>
            <a:lvl1pPr marL="0" indent="0">
              <a:buNone/>
              <a:defRPr sz="105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404812" y="610790"/>
            <a:ext cx="6910388" cy="2492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4676778" y="1062589"/>
            <a:ext cx="4057648" cy="3311411"/>
          </a:xfrm>
          <a:prstGeom prst="round2DiagRect">
            <a:avLst>
              <a:gd name="adj1" fmla="val 0"/>
              <a:gd name="adj2" fmla="val 5647"/>
            </a:avLst>
          </a:prstGeom>
          <a:solidFill>
            <a:srgbClr val="D9D1CC"/>
          </a:solidFill>
        </p:spPr>
        <p:txBody>
          <a:bodyPr vert="horz" lIns="270000" tIns="270000" rIns="270000" bIns="270000" rtlCol="0">
            <a:noAutofit/>
          </a:bodyPr>
          <a:lstStyle>
            <a:lvl1pPr>
              <a:defRPr lang="en-GB" sz="1200" dirty="0">
                <a:solidFill>
                  <a:srgbClr val="3F1A01"/>
                </a:solidFill>
              </a:defRPr>
            </a:lvl1pPr>
            <a:lvl2pPr>
              <a:defRPr lang="en-GB" sz="105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35000" lvl="0" indent="-135000"/>
            <a:r>
              <a:rPr lang="en-US"/>
              <a:t>Click to edit Master text styles</a:t>
            </a:r>
          </a:p>
          <a:p>
            <a:pPr marL="135000" lvl="1" indent="-135000"/>
            <a:r>
              <a:rPr lang="en-US"/>
              <a:t>Second level</a:t>
            </a:r>
          </a:p>
          <a:p>
            <a:pPr marL="135000" lvl="2" indent="-135000"/>
            <a:r>
              <a:rPr lang="en-US"/>
              <a:t>Third level</a:t>
            </a:r>
          </a:p>
          <a:p>
            <a:pPr marL="135000" lvl="3" indent="-135000"/>
            <a:r>
              <a:rPr lang="en-US"/>
              <a:t>Fourth level</a:t>
            </a:r>
          </a:p>
          <a:p>
            <a:pPr marL="135000" lvl="4" indent="-135000"/>
            <a:r>
              <a:rPr lang="en-US"/>
              <a:t>Fifth level</a:t>
            </a:r>
            <a:endParaRPr lang="en-GB" dirty="0"/>
          </a:p>
        </p:txBody>
      </p:sp>
      <p:sp>
        <p:nvSpPr>
          <p:cNvPr id="11" name="Content Placeholder 2">
            <a:extLst>
              <a:ext uri="{FF2B5EF4-FFF2-40B4-BE49-F238E27FC236}">
                <a16:creationId xmlns:a16="http://schemas.microsoft.com/office/drawing/2014/main" id="{EBDA6CC7-1BAA-4EB8-B9AD-0404E7D8D6E1}"/>
              </a:ext>
            </a:extLst>
          </p:cNvPr>
          <p:cNvSpPr>
            <a:spLocks noGrp="1"/>
          </p:cNvSpPr>
          <p:nvPr>
            <p:ph sz="half" idx="21"/>
          </p:nvPr>
        </p:nvSpPr>
        <p:spPr>
          <a:xfrm>
            <a:off x="404812" y="1062589"/>
            <a:ext cx="4057648" cy="3311411"/>
          </a:xfrm>
          <a:prstGeom prst="round2DiagRect">
            <a:avLst>
              <a:gd name="adj1" fmla="val 0"/>
              <a:gd name="adj2" fmla="val 5647"/>
            </a:avLst>
          </a:prstGeom>
          <a:solidFill>
            <a:srgbClr val="D9D1CC"/>
          </a:solidFill>
        </p:spPr>
        <p:txBody>
          <a:bodyPr vert="horz" lIns="270000" tIns="270000" rIns="270000" bIns="270000" rtlCol="0">
            <a:noAutofit/>
          </a:bodyPr>
          <a:lstStyle>
            <a:lvl1pPr>
              <a:defRPr lang="en-GB" sz="1200" dirty="0">
                <a:solidFill>
                  <a:srgbClr val="3F1A01"/>
                </a:solidFill>
              </a:defRPr>
            </a:lvl1pPr>
            <a:lvl2pPr>
              <a:defRPr lang="en-GB" sz="105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35000" lvl="0" indent="-135000"/>
            <a:r>
              <a:rPr lang="en-US"/>
              <a:t>Click to edit Master text styles</a:t>
            </a:r>
          </a:p>
          <a:p>
            <a:pPr marL="135000" lvl="1" indent="-135000"/>
            <a:r>
              <a:rPr lang="en-US"/>
              <a:t>Second level</a:t>
            </a:r>
          </a:p>
          <a:p>
            <a:pPr marL="135000" lvl="2" indent="-135000"/>
            <a:r>
              <a:rPr lang="en-US"/>
              <a:t>Third level</a:t>
            </a:r>
          </a:p>
          <a:p>
            <a:pPr marL="135000" lvl="3" indent="-135000"/>
            <a:r>
              <a:rPr lang="en-US"/>
              <a:t>Fourth level</a:t>
            </a:r>
          </a:p>
          <a:p>
            <a:pPr marL="135000" lvl="4" indent="-135000"/>
            <a:r>
              <a:rPr lang="en-US"/>
              <a:t>Fifth level</a:t>
            </a:r>
            <a:endParaRPr lang="en-GB" dirty="0"/>
          </a:p>
        </p:txBody>
      </p:sp>
      <p:sp>
        <p:nvSpPr>
          <p:cNvPr id="10" name="Pladsholder til tekst 4">
            <a:extLst>
              <a:ext uri="{FF2B5EF4-FFF2-40B4-BE49-F238E27FC236}">
                <a16:creationId xmlns:a16="http://schemas.microsoft.com/office/drawing/2014/main" id="{356E8D43-7E87-4424-807D-A430A2A3556B}"/>
              </a:ext>
            </a:extLst>
          </p:cNvPr>
          <p:cNvSpPr>
            <a:spLocks noGrp="1"/>
          </p:cNvSpPr>
          <p:nvPr>
            <p:ph type="body" sz="quarter" idx="18" hasCustomPrompt="1"/>
          </p:nvPr>
        </p:nvSpPr>
        <p:spPr>
          <a:xfrm>
            <a:off x="404812" y="4576500"/>
            <a:ext cx="6910388" cy="464400"/>
          </a:xfrm>
          <a:prstGeom prst="rect">
            <a:avLst/>
          </a:prstGeom>
        </p:spPr>
        <p:txBody>
          <a:bodyPr anchor="ctr" anchorCtr="0">
            <a:noAutofit/>
          </a:bodyPr>
          <a:lstStyle>
            <a:lvl1pPr marL="108000" indent="-108000">
              <a:spcBef>
                <a:spcPts val="0"/>
              </a:spcBef>
              <a:buFont typeface="+mj-lt"/>
              <a:buAutoNum type="arabicPeriod"/>
              <a:defRPr sz="675" i="0">
                <a:solidFill>
                  <a:srgbClr val="B59E5F"/>
                </a:solidFill>
                <a:latin typeface="Times New Roman" panose="02020603050405020304" pitchFamily="18" charset="0"/>
                <a:cs typeface="Times New Roman" panose="02020603050405020304" pitchFamily="18" charset="0"/>
              </a:defRPr>
            </a:lvl1pPr>
            <a:lvl2pPr marL="342900" indent="0">
              <a:buNone/>
              <a:defRPr/>
            </a:lvl2pPr>
          </a:lstStyle>
          <a:p>
            <a:pPr lvl="0"/>
            <a:r>
              <a:rPr lang="en-GB" dirty="0"/>
              <a:t>Reference text</a:t>
            </a:r>
          </a:p>
        </p:txBody>
      </p:sp>
      <p:sp>
        <p:nvSpPr>
          <p:cNvPr id="8" name="Slide Number Placeholder 5">
            <a:extLst>
              <a:ext uri="{FF2B5EF4-FFF2-40B4-BE49-F238E27FC236}">
                <a16:creationId xmlns:a16="http://schemas.microsoft.com/office/drawing/2014/main" id="{6F4FDDF7-85E3-4759-BAA0-9BCCD7DE4785}"/>
              </a:ext>
            </a:extLst>
          </p:cNvPr>
          <p:cNvSpPr>
            <a:spLocks noGrp="1"/>
          </p:cNvSpPr>
          <p:nvPr>
            <p:ph type="sldNum" sz="quarter" idx="4"/>
          </p:nvPr>
        </p:nvSpPr>
        <p:spPr>
          <a:xfrm>
            <a:off x="8495017" y="4825584"/>
            <a:ext cx="446483" cy="115416"/>
          </a:xfrm>
          <a:prstGeom prst="rect">
            <a:avLst/>
          </a:prstGeom>
        </p:spPr>
        <p:txBody>
          <a:bodyPr lIns="0" tIns="0" rIns="0" bIns="0" anchor="t" anchorCtr="0">
            <a:noAutofit/>
          </a:bodyPr>
          <a:lstStyle>
            <a:lvl1pPr algn="r">
              <a:defRPr sz="675">
                <a:solidFill>
                  <a:srgbClr val="3F1A01"/>
                </a:solidFill>
              </a:defRPr>
            </a:lvl1pPr>
          </a:lstStyle>
          <a:p>
            <a:fld id="{6DBC486D-4FAB-B746-8B02-8D7C842291C6}" type="slidenum">
              <a:rPr lang="en-US" smtClean="0">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2710692452"/>
      </p:ext>
    </p:extLst>
  </p:cSld>
  <p:clrMapOvr>
    <a:masterClrMapping/>
  </p:clrMapOvr>
  <p:hf sldNum="0"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hree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404812" y="404813"/>
            <a:ext cx="6910388" cy="200007"/>
          </a:xfrm>
          <a:prstGeom prst="rect">
            <a:avLst/>
          </a:prstGeom>
        </p:spPr>
        <p:txBody>
          <a:bodyPr wrap="square" lIns="0" tIns="0" rIns="0" bIns="0">
            <a:noAutofit/>
          </a:bodyPr>
          <a:lstStyle>
            <a:lvl1pPr marL="0" indent="0">
              <a:buNone/>
              <a:defRPr sz="105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404812" y="610790"/>
            <a:ext cx="6910388" cy="2492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6100097" y="1062589"/>
            <a:ext cx="2637900" cy="3311411"/>
          </a:xfrm>
          <a:prstGeom prst="round2DiagRect">
            <a:avLst>
              <a:gd name="adj1" fmla="val 0"/>
              <a:gd name="adj2" fmla="val 7633"/>
            </a:avLst>
          </a:prstGeom>
          <a:solidFill>
            <a:srgbClr val="D9D1CC"/>
          </a:solidFill>
        </p:spPr>
        <p:txBody>
          <a:bodyPr vert="horz" lIns="270000" tIns="270000" rIns="270000" bIns="270000" rtlCol="0">
            <a:noAutofit/>
          </a:bodyPr>
          <a:lstStyle>
            <a:lvl1pPr>
              <a:defRPr lang="en-GB" sz="1200" dirty="0">
                <a:solidFill>
                  <a:srgbClr val="3F1A01"/>
                </a:solidFill>
              </a:defRPr>
            </a:lvl1pPr>
            <a:lvl2pPr>
              <a:defRPr lang="en-GB" sz="105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35000" lvl="0" indent="-135000"/>
            <a:r>
              <a:rPr lang="en-US"/>
              <a:t>Click to edit Master text styles</a:t>
            </a:r>
          </a:p>
          <a:p>
            <a:pPr marL="135000" lvl="1" indent="-135000"/>
            <a:r>
              <a:rPr lang="en-US"/>
              <a:t>Second level</a:t>
            </a:r>
          </a:p>
          <a:p>
            <a:pPr marL="135000" lvl="2" indent="-135000"/>
            <a:r>
              <a:rPr lang="en-US"/>
              <a:t>Third level</a:t>
            </a:r>
          </a:p>
          <a:p>
            <a:pPr marL="135000" lvl="3" indent="-135000"/>
            <a:r>
              <a:rPr lang="en-US"/>
              <a:t>Fourth level</a:t>
            </a:r>
          </a:p>
          <a:p>
            <a:pPr marL="135000" lvl="4" indent="-135000"/>
            <a:r>
              <a:rPr lang="en-US"/>
              <a:t>Fifth level</a:t>
            </a:r>
            <a:endParaRPr lang="en-GB" dirty="0"/>
          </a:p>
        </p:txBody>
      </p:sp>
      <p:sp>
        <p:nvSpPr>
          <p:cNvPr id="13" name="Content Placeholder 2">
            <a:extLst>
              <a:ext uri="{FF2B5EF4-FFF2-40B4-BE49-F238E27FC236}">
                <a16:creationId xmlns:a16="http://schemas.microsoft.com/office/drawing/2014/main" id="{E0ABF75E-4167-4805-B291-E9228EC8A4B7}"/>
              </a:ext>
            </a:extLst>
          </p:cNvPr>
          <p:cNvSpPr>
            <a:spLocks noGrp="1"/>
          </p:cNvSpPr>
          <p:nvPr>
            <p:ph sz="half" idx="21"/>
          </p:nvPr>
        </p:nvSpPr>
        <p:spPr>
          <a:xfrm>
            <a:off x="404812" y="1062589"/>
            <a:ext cx="2637900" cy="3311411"/>
          </a:xfrm>
          <a:prstGeom prst="round2DiagRect">
            <a:avLst>
              <a:gd name="adj1" fmla="val 0"/>
              <a:gd name="adj2" fmla="val 7633"/>
            </a:avLst>
          </a:prstGeom>
          <a:solidFill>
            <a:srgbClr val="D9D1CC"/>
          </a:solidFill>
        </p:spPr>
        <p:txBody>
          <a:bodyPr vert="horz" lIns="270000" tIns="270000" rIns="270000" bIns="270000" rtlCol="0">
            <a:noAutofit/>
          </a:bodyPr>
          <a:lstStyle>
            <a:lvl1pPr>
              <a:defRPr lang="en-GB" sz="1200" dirty="0">
                <a:solidFill>
                  <a:srgbClr val="3F1A01"/>
                </a:solidFill>
              </a:defRPr>
            </a:lvl1pPr>
            <a:lvl2pPr>
              <a:defRPr lang="en-GB" sz="105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35000" lvl="0" indent="-135000"/>
            <a:r>
              <a:rPr lang="en-US"/>
              <a:t>Click to edit Master text styles</a:t>
            </a:r>
          </a:p>
          <a:p>
            <a:pPr marL="135000" lvl="1" indent="-135000"/>
            <a:r>
              <a:rPr lang="en-US"/>
              <a:t>Second level</a:t>
            </a:r>
          </a:p>
          <a:p>
            <a:pPr marL="135000" lvl="2" indent="-135000"/>
            <a:r>
              <a:rPr lang="en-US"/>
              <a:t>Third level</a:t>
            </a:r>
          </a:p>
          <a:p>
            <a:pPr marL="135000" lvl="3" indent="-135000"/>
            <a:r>
              <a:rPr lang="en-US"/>
              <a:t>Fourth level</a:t>
            </a:r>
          </a:p>
          <a:p>
            <a:pPr marL="135000" lvl="4" indent="-135000"/>
            <a:r>
              <a:rPr lang="en-US"/>
              <a:t>Fifth level</a:t>
            </a:r>
            <a:endParaRPr lang="en-GB" dirty="0"/>
          </a:p>
        </p:txBody>
      </p:sp>
      <p:sp>
        <p:nvSpPr>
          <p:cNvPr id="18" name="Content Placeholder 2">
            <a:extLst>
              <a:ext uri="{FF2B5EF4-FFF2-40B4-BE49-F238E27FC236}">
                <a16:creationId xmlns:a16="http://schemas.microsoft.com/office/drawing/2014/main" id="{1347E5D1-9F54-45A5-A2B9-C082F6AAD75D}"/>
              </a:ext>
            </a:extLst>
          </p:cNvPr>
          <p:cNvSpPr>
            <a:spLocks noGrp="1"/>
          </p:cNvSpPr>
          <p:nvPr>
            <p:ph sz="half" idx="22"/>
          </p:nvPr>
        </p:nvSpPr>
        <p:spPr>
          <a:xfrm>
            <a:off x="3252455" y="1062589"/>
            <a:ext cx="2637900" cy="3311411"/>
          </a:xfrm>
          <a:prstGeom prst="round2DiagRect">
            <a:avLst>
              <a:gd name="adj1" fmla="val 0"/>
              <a:gd name="adj2" fmla="val 7633"/>
            </a:avLst>
          </a:prstGeom>
          <a:solidFill>
            <a:srgbClr val="D9D1CC"/>
          </a:solidFill>
        </p:spPr>
        <p:txBody>
          <a:bodyPr vert="horz" lIns="270000" tIns="270000" rIns="270000" bIns="270000" rtlCol="0">
            <a:noAutofit/>
          </a:bodyPr>
          <a:lstStyle>
            <a:lvl1pPr>
              <a:defRPr lang="en-GB" sz="1200" dirty="0">
                <a:solidFill>
                  <a:srgbClr val="3F1A01"/>
                </a:solidFill>
              </a:defRPr>
            </a:lvl1pPr>
            <a:lvl2pPr>
              <a:defRPr lang="en-GB" sz="105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35000" lvl="0" indent="-135000"/>
            <a:r>
              <a:rPr lang="en-US"/>
              <a:t>Click to edit Master text styles</a:t>
            </a:r>
          </a:p>
          <a:p>
            <a:pPr marL="135000" lvl="1" indent="-135000"/>
            <a:r>
              <a:rPr lang="en-US"/>
              <a:t>Second level</a:t>
            </a:r>
          </a:p>
          <a:p>
            <a:pPr marL="135000" lvl="2" indent="-135000"/>
            <a:r>
              <a:rPr lang="en-US"/>
              <a:t>Third level</a:t>
            </a:r>
          </a:p>
          <a:p>
            <a:pPr marL="135000" lvl="3" indent="-135000"/>
            <a:r>
              <a:rPr lang="en-US"/>
              <a:t>Fourth level</a:t>
            </a:r>
          </a:p>
          <a:p>
            <a:pPr marL="135000" lvl="4" indent="-135000"/>
            <a:r>
              <a:rPr lang="en-US"/>
              <a:t>Fifth level</a:t>
            </a:r>
            <a:endParaRPr lang="en-GB" dirty="0"/>
          </a:p>
        </p:txBody>
      </p:sp>
      <p:sp>
        <p:nvSpPr>
          <p:cNvPr id="11" name="Pladsholder til tekst 4">
            <a:extLst>
              <a:ext uri="{FF2B5EF4-FFF2-40B4-BE49-F238E27FC236}">
                <a16:creationId xmlns:a16="http://schemas.microsoft.com/office/drawing/2014/main" id="{CADE5614-2F8F-4E7B-AED0-07DEE006528B}"/>
              </a:ext>
            </a:extLst>
          </p:cNvPr>
          <p:cNvSpPr>
            <a:spLocks noGrp="1"/>
          </p:cNvSpPr>
          <p:nvPr>
            <p:ph type="body" sz="quarter" idx="18" hasCustomPrompt="1"/>
          </p:nvPr>
        </p:nvSpPr>
        <p:spPr>
          <a:xfrm>
            <a:off x="404812" y="4576500"/>
            <a:ext cx="6910388" cy="464400"/>
          </a:xfrm>
          <a:prstGeom prst="rect">
            <a:avLst/>
          </a:prstGeom>
        </p:spPr>
        <p:txBody>
          <a:bodyPr anchor="ctr" anchorCtr="0">
            <a:noAutofit/>
          </a:bodyPr>
          <a:lstStyle>
            <a:lvl1pPr marL="108000" indent="-108000">
              <a:spcBef>
                <a:spcPts val="0"/>
              </a:spcBef>
              <a:buFont typeface="+mj-lt"/>
              <a:buAutoNum type="arabicPeriod"/>
              <a:defRPr sz="675" i="0">
                <a:solidFill>
                  <a:srgbClr val="B59E5F"/>
                </a:solidFill>
                <a:latin typeface="Times New Roman" panose="02020603050405020304" pitchFamily="18" charset="0"/>
                <a:cs typeface="Times New Roman" panose="02020603050405020304" pitchFamily="18" charset="0"/>
              </a:defRPr>
            </a:lvl1pPr>
            <a:lvl2pPr marL="342900" indent="0">
              <a:buNone/>
              <a:defRPr/>
            </a:lvl2pPr>
          </a:lstStyle>
          <a:p>
            <a:pPr lvl="0"/>
            <a:r>
              <a:rPr lang="en-GB" dirty="0"/>
              <a:t>Reference text</a:t>
            </a:r>
          </a:p>
        </p:txBody>
      </p:sp>
      <p:sp>
        <p:nvSpPr>
          <p:cNvPr id="9" name="Slide Number Placeholder 5">
            <a:extLst>
              <a:ext uri="{FF2B5EF4-FFF2-40B4-BE49-F238E27FC236}">
                <a16:creationId xmlns:a16="http://schemas.microsoft.com/office/drawing/2014/main" id="{C259D227-360F-41E9-B0C9-D6A7486F332A}"/>
              </a:ext>
            </a:extLst>
          </p:cNvPr>
          <p:cNvSpPr>
            <a:spLocks noGrp="1"/>
          </p:cNvSpPr>
          <p:nvPr>
            <p:ph type="sldNum" sz="quarter" idx="4"/>
          </p:nvPr>
        </p:nvSpPr>
        <p:spPr>
          <a:xfrm>
            <a:off x="8495017" y="4825584"/>
            <a:ext cx="446483" cy="115416"/>
          </a:xfrm>
          <a:prstGeom prst="rect">
            <a:avLst/>
          </a:prstGeom>
        </p:spPr>
        <p:txBody>
          <a:bodyPr lIns="0" tIns="0" rIns="0" bIns="0" anchor="t" anchorCtr="0">
            <a:noAutofit/>
          </a:bodyPr>
          <a:lstStyle>
            <a:lvl1pPr algn="r">
              <a:defRPr sz="675">
                <a:solidFill>
                  <a:srgbClr val="3F1A01"/>
                </a:solidFill>
              </a:defRPr>
            </a:lvl1pPr>
          </a:lstStyle>
          <a:p>
            <a:fld id="{6DBC486D-4FAB-B746-8B02-8D7C842291C6}" type="slidenum">
              <a:rPr lang="en-US" smtClean="0">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307340839"/>
      </p:ext>
    </p:extLst>
  </p:cSld>
  <p:clrMapOvr>
    <a:masterClrMapping/>
  </p:clrMapOvr>
  <p:hf sldNum="0"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Four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404812" y="404813"/>
            <a:ext cx="6910388" cy="200007"/>
          </a:xfrm>
          <a:prstGeom prst="rect">
            <a:avLst/>
          </a:prstGeom>
        </p:spPr>
        <p:txBody>
          <a:bodyPr wrap="square" lIns="0" tIns="0" rIns="0" bIns="0">
            <a:noAutofit/>
          </a:bodyPr>
          <a:lstStyle>
            <a:lvl1pPr marL="0" indent="0">
              <a:buNone/>
              <a:defRPr sz="105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404812" y="610790"/>
            <a:ext cx="6910388" cy="2492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6812897" y="1062589"/>
            <a:ext cx="1925100" cy="3311411"/>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050" dirty="0">
                <a:solidFill>
                  <a:srgbClr val="3F1A01"/>
                </a:solidFill>
              </a:defRPr>
            </a:lvl1pPr>
            <a:lvl2pPr>
              <a:defRPr lang="en-GB" sz="900" dirty="0">
                <a:solidFill>
                  <a:srgbClr val="3F1A01"/>
                </a:solidFill>
              </a:defRPr>
            </a:lvl2pPr>
            <a:lvl3pPr>
              <a:defRPr lang="en-GB" sz="750" dirty="0">
                <a:solidFill>
                  <a:srgbClr val="3F1A01"/>
                </a:solidFill>
              </a:defRPr>
            </a:lvl3pPr>
            <a:lvl4pPr>
              <a:defRPr lang="en-GB" sz="600" dirty="0">
                <a:solidFill>
                  <a:srgbClr val="3F1A01"/>
                </a:solidFill>
              </a:defRPr>
            </a:lvl4pPr>
            <a:lvl5pPr>
              <a:defRPr lang="en-GB" sz="450" dirty="0">
                <a:solidFill>
                  <a:srgbClr val="3F1A01"/>
                </a:solidFill>
              </a:defRPr>
            </a:lvl5pPr>
          </a:lstStyle>
          <a:p>
            <a:pPr marL="135000" lvl="0" indent="-135000"/>
            <a:r>
              <a:rPr lang="en-US"/>
              <a:t>Click to edit Master text styles</a:t>
            </a:r>
          </a:p>
          <a:p>
            <a:pPr marL="135000" lvl="1" indent="-135000"/>
            <a:r>
              <a:rPr lang="en-US"/>
              <a:t>Second level</a:t>
            </a:r>
          </a:p>
          <a:p>
            <a:pPr marL="135000" lvl="2" indent="-135000"/>
            <a:r>
              <a:rPr lang="en-US"/>
              <a:t>Third level</a:t>
            </a:r>
          </a:p>
          <a:p>
            <a:pPr marL="135000" lvl="3" indent="-135000"/>
            <a:r>
              <a:rPr lang="en-US"/>
              <a:t>Fourth level</a:t>
            </a:r>
          </a:p>
          <a:p>
            <a:pPr marL="135000" lvl="4" indent="-135000"/>
            <a:r>
              <a:rPr lang="en-US"/>
              <a:t>Fifth level</a:t>
            </a:r>
            <a:endParaRPr lang="en-GB" dirty="0"/>
          </a:p>
        </p:txBody>
      </p:sp>
      <p:sp>
        <p:nvSpPr>
          <p:cNvPr id="12" name="Content Placeholder 2">
            <a:extLst>
              <a:ext uri="{FF2B5EF4-FFF2-40B4-BE49-F238E27FC236}">
                <a16:creationId xmlns:a16="http://schemas.microsoft.com/office/drawing/2014/main" id="{65BA79F2-FD03-4FA8-A335-28C51B2FEEC9}"/>
              </a:ext>
            </a:extLst>
          </p:cNvPr>
          <p:cNvSpPr>
            <a:spLocks noGrp="1"/>
          </p:cNvSpPr>
          <p:nvPr>
            <p:ph sz="half" idx="21"/>
          </p:nvPr>
        </p:nvSpPr>
        <p:spPr>
          <a:xfrm>
            <a:off x="4676869" y="1062589"/>
            <a:ext cx="1925100" cy="3311411"/>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050" dirty="0">
                <a:solidFill>
                  <a:srgbClr val="3F1A01"/>
                </a:solidFill>
              </a:defRPr>
            </a:lvl1pPr>
            <a:lvl2pPr>
              <a:defRPr lang="en-GB" sz="900" dirty="0">
                <a:solidFill>
                  <a:srgbClr val="3F1A01"/>
                </a:solidFill>
              </a:defRPr>
            </a:lvl2pPr>
            <a:lvl3pPr>
              <a:defRPr lang="en-GB" sz="750" dirty="0">
                <a:solidFill>
                  <a:srgbClr val="3F1A01"/>
                </a:solidFill>
              </a:defRPr>
            </a:lvl3pPr>
            <a:lvl4pPr>
              <a:defRPr lang="en-GB" sz="600" dirty="0">
                <a:solidFill>
                  <a:srgbClr val="3F1A01"/>
                </a:solidFill>
              </a:defRPr>
            </a:lvl4pPr>
            <a:lvl5pPr>
              <a:defRPr lang="en-GB" sz="450" dirty="0">
                <a:solidFill>
                  <a:srgbClr val="3F1A01"/>
                </a:solidFill>
              </a:defRPr>
            </a:lvl5pPr>
          </a:lstStyle>
          <a:p>
            <a:pPr marL="135000" lvl="0" indent="-135000"/>
            <a:r>
              <a:rPr lang="en-US"/>
              <a:t>Click to edit Master text styles</a:t>
            </a:r>
          </a:p>
          <a:p>
            <a:pPr marL="135000" lvl="1" indent="-135000"/>
            <a:r>
              <a:rPr lang="en-US"/>
              <a:t>Second level</a:t>
            </a:r>
          </a:p>
          <a:p>
            <a:pPr marL="135000" lvl="2" indent="-135000"/>
            <a:r>
              <a:rPr lang="en-US"/>
              <a:t>Third level</a:t>
            </a:r>
          </a:p>
          <a:p>
            <a:pPr marL="135000" lvl="3" indent="-135000"/>
            <a:r>
              <a:rPr lang="en-US"/>
              <a:t>Fourth level</a:t>
            </a:r>
          </a:p>
          <a:p>
            <a:pPr marL="135000" lvl="4" indent="-135000"/>
            <a:r>
              <a:rPr lang="en-US"/>
              <a:t>Fifth level</a:t>
            </a:r>
            <a:endParaRPr lang="en-GB" dirty="0"/>
          </a:p>
        </p:txBody>
      </p:sp>
      <p:sp>
        <p:nvSpPr>
          <p:cNvPr id="21" name="Content Placeholder 2">
            <a:extLst>
              <a:ext uri="{FF2B5EF4-FFF2-40B4-BE49-F238E27FC236}">
                <a16:creationId xmlns:a16="http://schemas.microsoft.com/office/drawing/2014/main" id="{B780CFF6-1270-4A92-8741-A0B45708FB10}"/>
              </a:ext>
            </a:extLst>
          </p:cNvPr>
          <p:cNvSpPr>
            <a:spLocks noGrp="1"/>
          </p:cNvSpPr>
          <p:nvPr>
            <p:ph sz="half" idx="22"/>
          </p:nvPr>
        </p:nvSpPr>
        <p:spPr>
          <a:xfrm>
            <a:off x="2540840" y="1062589"/>
            <a:ext cx="1925100" cy="3311411"/>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050" dirty="0">
                <a:solidFill>
                  <a:srgbClr val="3F1A01"/>
                </a:solidFill>
              </a:defRPr>
            </a:lvl1pPr>
            <a:lvl2pPr>
              <a:defRPr lang="en-GB" sz="900" dirty="0">
                <a:solidFill>
                  <a:srgbClr val="3F1A01"/>
                </a:solidFill>
              </a:defRPr>
            </a:lvl2pPr>
            <a:lvl3pPr>
              <a:defRPr lang="en-GB" sz="750" dirty="0">
                <a:solidFill>
                  <a:srgbClr val="3F1A01"/>
                </a:solidFill>
              </a:defRPr>
            </a:lvl3pPr>
            <a:lvl4pPr>
              <a:defRPr lang="en-GB" sz="600" dirty="0">
                <a:solidFill>
                  <a:srgbClr val="3F1A01"/>
                </a:solidFill>
              </a:defRPr>
            </a:lvl4pPr>
            <a:lvl5pPr>
              <a:defRPr lang="en-GB" sz="450" dirty="0">
                <a:solidFill>
                  <a:srgbClr val="3F1A01"/>
                </a:solidFill>
              </a:defRPr>
            </a:lvl5pPr>
          </a:lstStyle>
          <a:p>
            <a:pPr marL="135000" lvl="0" indent="-135000"/>
            <a:r>
              <a:rPr lang="en-US"/>
              <a:t>Click to edit Master text styles</a:t>
            </a:r>
          </a:p>
          <a:p>
            <a:pPr marL="135000" lvl="1" indent="-135000"/>
            <a:r>
              <a:rPr lang="en-US"/>
              <a:t>Second level</a:t>
            </a:r>
          </a:p>
          <a:p>
            <a:pPr marL="135000" lvl="2" indent="-135000"/>
            <a:r>
              <a:rPr lang="en-US"/>
              <a:t>Third level</a:t>
            </a:r>
          </a:p>
          <a:p>
            <a:pPr marL="135000" lvl="3" indent="-135000"/>
            <a:r>
              <a:rPr lang="en-US"/>
              <a:t>Fourth level</a:t>
            </a:r>
          </a:p>
          <a:p>
            <a:pPr marL="135000" lvl="4" indent="-135000"/>
            <a:r>
              <a:rPr lang="en-US"/>
              <a:t>Fifth level</a:t>
            </a:r>
            <a:endParaRPr lang="en-GB" dirty="0"/>
          </a:p>
        </p:txBody>
      </p:sp>
      <p:sp>
        <p:nvSpPr>
          <p:cNvPr id="22" name="Content Placeholder 2">
            <a:extLst>
              <a:ext uri="{FF2B5EF4-FFF2-40B4-BE49-F238E27FC236}">
                <a16:creationId xmlns:a16="http://schemas.microsoft.com/office/drawing/2014/main" id="{4CDCEE1B-29F3-4397-96F7-6921DB5D92F1}"/>
              </a:ext>
            </a:extLst>
          </p:cNvPr>
          <p:cNvSpPr>
            <a:spLocks noGrp="1"/>
          </p:cNvSpPr>
          <p:nvPr>
            <p:ph sz="half" idx="23"/>
          </p:nvPr>
        </p:nvSpPr>
        <p:spPr>
          <a:xfrm>
            <a:off x="404812" y="1062589"/>
            <a:ext cx="1925100" cy="3311411"/>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050" dirty="0">
                <a:solidFill>
                  <a:srgbClr val="3F1A01"/>
                </a:solidFill>
              </a:defRPr>
            </a:lvl1pPr>
            <a:lvl2pPr>
              <a:defRPr lang="en-GB" sz="900" dirty="0">
                <a:solidFill>
                  <a:srgbClr val="3F1A01"/>
                </a:solidFill>
              </a:defRPr>
            </a:lvl2pPr>
            <a:lvl3pPr>
              <a:defRPr lang="en-GB" sz="750" dirty="0">
                <a:solidFill>
                  <a:srgbClr val="3F1A01"/>
                </a:solidFill>
              </a:defRPr>
            </a:lvl3pPr>
            <a:lvl4pPr>
              <a:defRPr lang="en-GB" sz="600" dirty="0">
                <a:solidFill>
                  <a:srgbClr val="3F1A01"/>
                </a:solidFill>
              </a:defRPr>
            </a:lvl4pPr>
            <a:lvl5pPr>
              <a:defRPr lang="en-GB" sz="450" dirty="0">
                <a:solidFill>
                  <a:srgbClr val="3F1A01"/>
                </a:solidFill>
              </a:defRPr>
            </a:lvl5pPr>
          </a:lstStyle>
          <a:p>
            <a:pPr marL="135000" lvl="0" indent="-135000"/>
            <a:r>
              <a:rPr lang="en-US"/>
              <a:t>Click to edit Master text styles</a:t>
            </a:r>
          </a:p>
          <a:p>
            <a:pPr marL="135000" lvl="1" indent="-135000"/>
            <a:r>
              <a:rPr lang="en-US"/>
              <a:t>Second level</a:t>
            </a:r>
          </a:p>
          <a:p>
            <a:pPr marL="135000" lvl="2" indent="-135000"/>
            <a:r>
              <a:rPr lang="en-US"/>
              <a:t>Third level</a:t>
            </a:r>
          </a:p>
          <a:p>
            <a:pPr marL="135000" lvl="3" indent="-135000"/>
            <a:r>
              <a:rPr lang="en-US"/>
              <a:t>Fourth level</a:t>
            </a:r>
          </a:p>
          <a:p>
            <a:pPr marL="135000" lvl="4" indent="-135000"/>
            <a:r>
              <a:rPr lang="en-US"/>
              <a:t>Fifth level</a:t>
            </a:r>
            <a:endParaRPr lang="en-GB" dirty="0"/>
          </a:p>
        </p:txBody>
      </p:sp>
      <p:sp>
        <p:nvSpPr>
          <p:cNvPr id="13" name="Pladsholder til tekst 4">
            <a:extLst>
              <a:ext uri="{FF2B5EF4-FFF2-40B4-BE49-F238E27FC236}">
                <a16:creationId xmlns:a16="http://schemas.microsoft.com/office/drawing/2014/main" id="{8F84772B-8496-4FD9-81FF-31041874A1E5}"/>
              </a:ext>
            </a:extLst>
          </p:cNvPr>
          <p:cNvSpPr>
            <a:spLocks noGrp="1"/>
          </p:cNvSpPr>
          <p:nvPr>
            <p:ph type="body" sz="quarter" idx="18" hasCustomPrompt="1"/>
          </p:nvPr>
        </p:nvSpPr>
        <p:spPr>
          <a:xfrm>
            <a:off x="404812" y="4576500"/>
            <a:ext cx="7112795" cy="464400"/>
          </a:xfrm>
          <a:prstGeom prst="rect">
            <a:avLst/>
          </a:prstGeom>
        </p:spPr>
        <p:txBody>
          <a:bodyPr anchor="ctr" anchorCtr="0">
            <a:noAutofit/>
          </a:bodyPr>
          <a:lstStyle>
            <a:lvl1pPr marL="108000" indent="-108000">
              <a:spcBef>
                <a:spcPts val="0"/>
              </a:spcBef>
              <a:buFont typeface="+mj-lt"/>
              <a:buAutoNum type="arabicPeriod"/>
              <a:defRPr sz="675" i="0">
                <a:solidFill>
                  <a:srgbClr val="B59E5F"/>
                </a:solidFill>
                <a:latin typeface="Times New Roman" panose="02020603050405020304" pitchFamily="18" charset="0"/>
                <a:cs typeface="Times New Roman" panose="02020603050405020304" pitchFamily="18" charset="0"/>
              </a:defRPr>
            </a:lvl1pPr>
            <a:lvl2pPr marL="342900" indent="0">
              <a:buNone/>
              <a:defRPr/>
            </a:lvl2pPr>
          </a:lstStyle>
          <a:p>
            <a:pPr lvl="0"/>
            <a:r>
              <a:rPr lang="en-GB" dirty="0"/>
              <a:t>Reference text</a:t>
            </a:r>
          </a:p>
        </p:txBody>
      </p:sp>
      <p:sp>
        <p:nvSpPr>
          <p:cNvPr id="10" name="Slide Number Placeholder 5">
            <a:extLst>
              <a:ext uri="{FF2B5EF4-FFF2-40B4-BE49-F238E27FC236}">
                <a16:creationId xmlns:a16="http://schemas.microsoft.com/office/drawing/2014/main" id="{CF814FC2-2DB5-4AE0-A96E-5BBB8CC70D33}"/>
              </a:ext>
            </a:extLst>
          </p:cNvPr>
          <p:cNvSpPr>
            <a:spLocks noGrp="1"/>
          </p:cNvSpPr>
          <p:nvPr>
            <p:ph type="sldNum" sz="quarter" idx="4"/>
          </p:nvPr>
        </p:nvSpPr>
        <p:spPr>
          <a:xfrm>
            <a:off x="8495017" y="4825584"/>
            <a:ext cx="446483" cy="115416"/>
          </a:xfrm>
          <a:prstGeom prst="rect">
            <a:avLst/>
          </a:prstGeom>
        </p:spPr>
        <p:txBody>
          <a:bodyPr lIns="0" tIns="0" rIns="0" bIns="0" anchor="t" anchorCtr="0">
            <a:noAutofit/>
          </a:bodyPr>
          <a:lstStyle>
            <a:lvl1pPr algn="r">
              <a:defRPr sz="675">
                <a:solidFill>
                  <a:srgbClr val="3F1A01"/>
                </a:solidFill>
              </a:defRPr>
            </a:lvl1pPr>
          </a:lstStyle>
          <a:p>
            <a:fld id="{6DBC486D-4FAB-B746-8B02-8D7C842291C6}" type="slidenum">
              <a:rPr lang="en-US" smtClean="0">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4093546469"/>
      </p:ext>
    </p:extLst>
  </p:cSld>
  <p:clrMapOvr>
    <a:masterClrMapping/>
  </p:clrMapOvr>
  <p:hf sldNum="0"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Five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404812" y="404813"/>
            <a:ext cx="6910388" cy="200007"/>
          </a:xfrm>
          <a:prstGeom prst="rect">
            <a:avLst/>
          </a:prstGeom>
        </p:spPr>
        <p:txBody>
          <a:bodyPr wrap="square" lIns="0" tIns="0" rIns="0" bIns="0">
            <a:noAutofit/>
          </a:bodyPr>
          <a:lstStyle>
            <a:lvl1pPr marL="0" indent="0">
              <a:buNone/>
              <a:defRPr sz="105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404812" y="610790"/>
            <a:ext cx="6910388" cy="2492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21" name="Content Placeholder 2">
            <a:extLst>
              <a:ext uri="{FF2B5EF4-FFF2-40B4-BE49-F238E27FC236}">
                <a16:creationId xmlns:a16="http://schemas.microsoft.com/office/drawing/2014/main" id="{B780CFF6-1270-4A92-8741-A0B45708FB10}"/>
              </a:ext>
            </a:extLst>
          </p:cNvPr>
          <p:cNvSpPr>
            <a:spLocks noGrp="1"/>
          </p:cNvSpPr>
          <p:nvPr>
            <p:ph sz="half" idx="22"/>
          </p:nvPr>
        </p:nvSpPr>
        <p:spPr>
          <a:xfrm>
            <a:off x="2112133" y="1062589"/>
            <a:ext cx="1503900" cy="3311411"/>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050" dirty="0">
                <a:solidFill>
                  <a:srgbClr val="3F1A01"/>
                </a:solidFill>
              </a:defRPr>
            </a:lvl1pPr>
            <a:lvl2pPr>
              <a:defRPr lang="en-GB" sz="900" dirty="0">
                <a:solidFill>
                  <a:srgbClr val="3F1A01"/>
                </a:solidFill>
              </a:defRPr>
            </a:lvl2pPr>
            <a:lvl3pPr>
              <a:defRPr lang="en-GB" sz="750" dirty="0">
                <a:solidFill>
                  <a:srgbClr val="3F1A01"/>
                </a:solidFill>
              </a:defRPr>
            </a:lvl3pPr>
            <a:lvl4pPr>
              <a:defRPr lang="en-GB" sz="600" dirty="0">
                <a:solidFill>
                  <a:srgbClr val="3F1A01"/>
                </a:solidFill>
              </a:defRPr>
            </a:lvl4pPr>
            <a:lvl5pPr>
              <a:defRPr lang="en-GB" sz="450" dirty="0">
                <a:solidFill>
                  <a:srgbClr val="3F1A01"/>
                </a:solidFill>
              </a:defRPr>
            </a:lvl5pPr>
          </a:lstStyle>
          <a:p>
            <a:pPr marL="135000" lvl="0" indent="-135000"/>
            <a:r>
              <a:rPr lang="en-US"/>
              <a:t>Click to edit Master text styles</a:t>
            </a:r>
          </a:p>
          <a:p>
            <a:pPr marL="135000" lvl="1" indent="-135000"/>
            <a:r>
              <a:rPr lang="en-US"/>
              <a:t>Second level</a:t>
            </a:r>
          </a:p>
          <a:p>
            <a:pPr marL="135000" lvl="2" indent="-135000"/>
            <a:r>
              <a:rPr lang="en-US"/>
              <a:t>Third level</a:t>
            </a:r>
          </a:p>
          <a:p>
            <a:pPr marL="135000" lvl="3" indent="-135000"/>
            <a:r>
              <a:rPr lang="en-US"/>
              <a:t>Fourth level</a:t>
            </a:r>
          </a:p>
          <a:p>
            <a:pPr marL="135000" lvl="4" indent="-135000"/>
            <a:r>
              <a:rPr lang="en-US"/>
              <a:t>Fifth level</a:t>
            </a:r>
            <a:endParaRPr lang="en-GB" dirty="0"/>
          </a:p>
        </p:txBody>
      </p:sp>
      <p:sp>
        <p:nvSpPr>
          <p:cNvPr id="13" name="Content Placeholder 2">
            <a:extLst>
              <a:ext uri="{FF2B5EF4-FFF2-40B4-BE49-F238E27FC236}">
                <a16:creationId xmlns:a16="http://schemas.microsoft.com/office/drawing/2014/main" id="{2A747F93-4DB6-442B-83CE-024D95644E22}"/>
              </a:ext>
            </a:extLst>
          </p:cNvPr>
          <p:cNvSpPr>
            <a:spLocks noGrp="1"/>
          </p:cNvSpPr>
          <p:nvPr>
            <p:ph sz="half" idx="23"/>
          </p:nvPr>
        </p:nvSpPr>
        <p:spPr>
          <a:xfrm>
            <a:off x="404812" y="1062589"/>
            <a:ext cx="1503900" cy="3311411"/>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050" dirty="0">
                <a:solidFill>
                  <a:srgbClr val="3F1A01"/>
                </a:solidFill>
              </a:defRPr>
            </a:lvl1pPr>
            <a:lvl2pPr>
              <a:defRPr lang="en-GB" sz="900" dirty="0">
                <a:solidFill>
                  <a:srgbClr val="3F1A01"/>
                </a:solidFill>
              </a:defRPr>
            </a:lvl2pPr>
            <a:lvl3pPr>
              <a:defRPr lang="en-GB" sz="750" dirty="0">
                <a:solidFill>
                  <a:srgbClr val="3F1A01"/>
                </a:solidFill>
              </a:defRPr>
            </a:lvl3pPr>
            <a:lvl4pPr>
              <a:defRPr lang="en-GB" sz="600" dirty="0">
                <a:solidFill>
                  <a:srgbClr val="3F1A01"/>
                </a:solidFill>
              </a:defRPr>
            </a:lvl4pPr>
            <a:lvl5pPr>
              <a:defRPr lang="en-GB" sz="450" dirty="0">
                <a:solidFill>
                  <a:srgbClr val="3F1A01"/>
                </a:solidFill>
              </a:defRPr>
            </a:lvl5pPr>
          </a:lstStyle>
          <a:p>
            <a:pPr marL="135000" lvl="0" indent="-135000"/>
            <a:r>
              <a:rPr lang="en-US"/>
              <a:t>Click to edit Master text styles</a:t>
            </a:r>
          </a:p>
          <a:p>
            <a:pPr marL="135000" lvl="1" indent="-135000"/>
            <a:r>
              <a:rPr lang="en-US"/>
              <a:t>Second level</a:t>
            </a:r>
          </a:p>
          <a:p>
            <a:pPr marL="135000" lvl="2" indent="-135000"/>
            <a:r>
              <a:rPr lang="en-US"/>
              <a:t>Third level</a:t>
            </a:r>
          </a:p>
          <a:p>
            <a:pPr marL="135000" lvl="3" indent="-135000"/>
            <a:r>
              <a:rPr lang="en-US"/>
              <a:t>Fourth level</a:t>
            </a:r>
          </a:p>
          <a:p>
            <a:pPr marL="135000" lvl="4" indent="-135000"/>
            <a:r>
              <a:rPr lang="en-US"/>
              <a:t>Fifth level</a:t>
            </a:r>
            <a:endParaRPr lang="en-GB" dirty="0"/>
          </a:p>
        </p:txBody>
      </p:sp>
      <p:sp>
        <p:nvSpPr>
          <p:cNvPr id="18" name="Content Placeholder 2">
            <a:extLst>
              <a:ext uri="{FF2B5EF4-FFF2-40B4-BE49-F238E27FC236}">
                <a16:creationId xmlns:a16="http://schemas.microsoft.com/office/drawing/2014/main" id="{E6296910-B416-47DB-9BF8-C98707B32C44}"/>
              </a:ext>
            </a:extLst>
          </p:cNvPr>
          <p:cNvSpPr>
            <a:spLocks noGrp="1"/>
          </p:cNvSpPr>
          <p:nvPr>
            <p:ph sz="half" idx="24"/>
          </p:nvPr>
        </p:nvSpPr>
        <p:spPr>
          <a:xfrm>
            <a:off x="3819455" y="1062589"/>
            <a:ext cx="1503900" cy="3311411"/>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050" dirty="0">
                <a:solidFill>
                  <a:srgbClr val="3F1A01"/>
                </a:solidFill>
              </a:defRPr>
            </a:lvl1pPr>
            <a:lvl2pPr>
              <a:defRPr lang="en-GB" sz="900" dirty="0">
                <a:solidFill>
                  <a:srgbClr val="3F1A01"/>
                </a:solidFill>
              </a:defRPr>
            </a:lvl2pPr>
            <a:lvl3pPr>
              <a:defRPr lang="en-GB" sz="750" dirty="0">
                <a:solidFill>
                  <a:srgbClr val="3F1A01"/>
                </a:solidFill>
              </a:defRPr>
            </a:lvl3pPr>
            <a:lvl4pPr>
              <a:defRPr lang="en-GB" sz="600" dirty="0">
                <a:solidFill>
                  <a:srgbClr val="3F1A01"/>
                </a:solidFill>
              </a:defRPr>
            </a:lvl4pPr>
            <a:lvl5pPr>
              <a:defRPr lang="en-GB" sz="450" dirty="0">
                <a:solidFill>
                  <a:srgbClr val="3F1A01"/>
                </a:solidFill>
              </a:defRPr>
            </a:lvl5pPr>
          </a:lstStyle>
          <a:p>
            <a:pPr marL="135000" lvl="0" indent="-135000"/>
            <a:r>
              <a:rPr lang="en-US"/>
              <a:t>Click to edit Master text styles</a:t>
            </a:r>
          </a:p>
          <a:p>
            <a:pPr marL="135000" lvl="1" indent="-135000"/>
            <a:r>
              <a:rPr lang="en-US"/>
              <a:t>Second level</a:t>
            </a:r>
          </a:p>
          <a:p>
            <a:pPr marL="135000" lvl="2" indent="-135000"/>
            <a:r>
              <a:rPr lang="en-US"/>
              <a:t>Third level</a:t>
            </a:r>
          </a:p>
          <a:p>
            <a:pPr marL="135000" lvl="3" indent="-135000"/>
            <a:r>
              <a:rPr lang="en-US"/>
              <a:t>Fourth level</a:t>
            </a:r>
          </a:p>
          <a:p>
            <a:pPr marL="135000" lvl="4" indent="-135000"/>
            <a:r>
              <a:rPr lang="en-US"/>
              <a:t>Fifth level</a:t>
            </a:r>
            <a:endParaRPr lang="en-GB" dirty="0"/>
          </a:p>
        </p:txBody>
      </p:sp>
      <p:sp>
        <p:nvSpPr>
          <p:cNvPr id="23" name="Content Placeholder 2">
            <a:extLst>
              <a:ext uri="{FF2B5EF4-FFF2-40B4-BE49-F238E27FC236}">
                <a16:creationId xmlns:a16="http://schemas.microsoft.com/office/drawing/2014/main" id="{CB05F6D6-0881-4AA2-8968-65028435D370}"/>
              </a:ext>
            </a:extLst>
          </p:cNvPr>
          <p:cNvSpPr>
            <a:spLocks noGrp="1"/>
          </p:cNvSpPr>
          <p:nvPr>
            <p:ph sz="half" idx="25"/>
          </p:nvPr>
        </p:nvSpPr>
        <p:spPr>
          <a:xfrm>
            <a:off x="5526776" y="1062589"/>
            <a:ext cx="1503900" cy="3311411"/>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050" dirty="0">
                <a:solidFill>
                  <a:srgbClr val="3F1A01"/>
                </a:solidFill>
              </a:defRPr>
            </a:lvl1pPr>
            <a:lvl2pPr>
              <a:defRPr lang="en-GB" sz="900" dirty="0">
                <a:solidFill>
                  <a:srgbClr val="3F1A01"/>
                </a:solidFill>
              </a:defRPr>
            </a:lvl2pPr>
            <a:lvl3pPr>
              <a:defRPr lang="en-GB" sz="750" dirty="0">
                <a:solidFill>
                  <a:srgbClr val="3F1A01"/>
                </a:solidFill>
              </a:defRPr>
            </a:lvl3pPr>
            <a:lvl4pPr>
              <a:defRPr lang="en-GB" sz="600" dirty="0">
                <a:solidFill>
                  <a:srgbClr val="3F1A01"/>
                </a:solidFill>
              </a:defRPr>
            </a:lvl4pPr>
            <a:lvl5pPr>
              <a:defRPr lang="en-GB" sz="450" dirty="0">
                <a:solidFill>
                  <a:srgbClr val="3F1A01"/>
                </a:solidFill>
              </a:defRPr>
            </a:lvl5pPr>
          </a:lstStyle>
          <a:p>
            <a:pPr marL="135000" lvl="0" indent="-135000"/>
            <a:r>
              <a:rPr lang="en-US"/>
              <a:t>Click to edit Master text styles</a:t>
            </a:r>
          </a:p>
          <a:p>
            <a:pPr marL="135000" lvl="1" indent="-135000"/>
            <a:r>
              <a:rPr lang="en-US"/>
              <a:t>Second level</a:t>
            </a:r>
          </a:p>
          <a:p>
            <a:pPr marL="135000" lvl="2" indent="-135000"/>
            <a:r>
              <a:rPr lang="en-US"/>
              <a:t>Third level</a:t>
            </a:r>
          </a:p>
          <a:p>
            <a:pPr marL="135000" lvl="3" indent="-135000"/>
            <a:r>
              <a:rPr lang="en-US"/>
              <a:t>Fourth level</a:t>
            </a:r>
          </a:p>
          <a:p>
            <a:pPr marL="135000" lvl="4" indent="-135000"/>
            <a:r>
              <a:rPr lang="en-US"/>
              <a:t>Fifth level</a:t>
            </a:r>
            <a:endParaRPr lang="en-GB" dirty="0"/>
          </a:p>
        </p:txBody>
      </p:sp>
      <p:sp>
        <p:nvSpPr>
          <p:cNvPr id="24" name="Content Placeholder 2">
            <a:extLst>
              <a:ext uri="{FF2B5EF4-FFF2-40B4-BE49-F238E27FC236}">
                <a16:creationId xmlns:a16="http://schemas.microsoft.com/office/drawing/2014/main" id="{53DE68EE-1CC1-40E6-BF93-25853579F688}"/>
              </a:ext>
            </a:extLst>
          </p:cNvPr>
          <p:cNvSpPr>
            <a:spLocks noGrp="1"/>
          </p:cNvSpPr>
          <p:nvPr>
            <p:ph sz="half" idx="26"/>
          </p:nvPr>
        </p:nvSpPr>
        <p:spPr>
          <a:xfrm>
            <a:off x="7234097" y="1062589"/>
            <a:ext cx="1503900" cy="3311411"/>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050" dirty="0">
                <a:solidFill>
                  <a:srgbClr val="3F1A01"/>
                </a:solidFill>
              </a:defRPr>
            </a:lvl1pPr>
            <a:lvl2pPr>
              <a:defRPr lang="en-GB" sz="900" dirty="0">
                <a:solidFill>
                  <a:srgbClr val="3F1A01"/>
                </a:solidFill>
              </a:defRPr>
            </a:lvl2pPr>
            <a:lvl3pPr>
              <a:defRPr lang="en-GB" sz="750" dirty="0">
                <a:solidFill>
                  <a:srgbClr val="3F1A01"/>
                </a:solidFill>
              </a:defRPr>
            </a:lvl3pPr>
            <a:lvl4pPr>
              <a:defRPr lang="en-GB" sz="600" dirty="0">
                <a:solidFill>
                  <a:srgbClr val="3F1A01"/>
                </a:solidFill>
              </a:defRPr>
            </a:lvl4pPr>
            <a:lvl5pPr>
              <a:defRPr lang="en-GB" sz="450" dirty="0">
                <a:solidFill>
                  <a:srgbClr val="3F1A01"/>
                </a:solidFill>
              </a:defRPr>
            </a:lvl5pPr>
          </a:lstStyle>
          <a:p>
            <a:pPr marL="135000" lvl="0" indent="-135000"/>
            <a:r>
              <a:rPr lang="en-US"/>
              <a:t>Click to edit Master text styles</a:t>
            </a:r>
          </a:p>
          <a:p>
            <a:pPr marL="135000" lvl="1" indent="-135000"/>
            <a:r>
              <a:rPr lang="en-US"/>
              <a:t>Second level</a:t>
            </a:r>
          </a:p>
          <a:p>
            <a:pPr marL="135000" lvl="2" indent="-135000"/>
            <a:r>
              <a:rPr lang="en-US"/>
              <a:t>Third level</a:t>
            </a:r>
          </a:p>
          <a:p>
            <a:pPr marL="135000" lvl="3" indent="-135000"/>
            <a:r>
              <a:rPr lang="en-US"/>
              <a:t>Fourth level</a:t>
            </a:r>
          </a:p>
          <a:p>
            <a:pPr marL="135000" lvl="4" indent="-135000"/>
            <a:r>
              <a:rPr lang="en-US"/>
              <a:t>Fifth level</a:t>
            </a:r>
            <a:endParaRPr lang="en-GB" dirty="0"/>
          </a:p>
        </p:txBody>
      </p:sp>
      <p:sp>
        <p:nvSpPr>
          <p:cNvPr id="14" name="Pladsholder til tekst 4">
            <a:extLst>
              <a:ext uri="{FF2B5EF4-FFF2-40B4-BE49-F238E27FC236}">
                <a16:creationId xmlns:a16="http://schemas.microsoft.com/office/drawing/2014/main" id="{C07519B2-88ED-4FAB-AC68-9B196700937F}"/>
              </a:ext>
            </a:extLst>
          </p:cNvPr>
          <p:cNvSpPr>
            <a:spLocks noGrp="1"/>
          </p:cNvSpPr>
          <p:nvPr>
            <p:ph type="body" sz="quarter" idx="18" hasCustomPrompt="1"/>
          </p:nvPr>
        </p:nvSpPr>
        <p:spPr>
          <a:xfrm>
            <a:off x="404812" y="4576500"/>
            <a:ext cx="6910388" cy="464400"/>
          </a:xfrm>
          <a:prstGeom prst="rect">
            <a:avLst/>
          </a:prstGeom>
        </p:spPr>
        <p:txBody>
          <a:bodyPr anchor="ctr" anchorCtr="0">
            <a:noAutofit/>
          </a:bodyPr>
          <a:lstStyle>
            <a:lvl1pPr marL="108000" indent="-108000">
              <a:spcBef>
                <a:spcPts val="0"/>
              </a:spcBef>
              <a:buFont typeface="+mj-lt"/>
              <a:buAutoNum type="arabicPeriod"/>
              <a:defRPr sz="675" i="0">
                <a:solidFill>
                  <a:srgbClr val="B59E5F"/>
                </a:solidFill>
                <a:latin typeface="Times New Roman" panose="02020603050405020304" pitchFamily="18" charset="0"/>
                <a:cs typeface="Times New Roman" panose="02020603050405020304" pitchFamily="18" charset="0"/>
              </a:defRPr>
            </a:lvl1pPr>
            <a:lvl2pPr marL="342900" indent="0">
              <a:buNone/>
              <a:defRPr/>
            </a:lvl2pPr>
          </a:lstStyle>
          <a:p>
            <a:pPr lvl="0"/>
            <a:r>
              <a:rPr lang="en-GB" dirty="0"/>
              <a:t>Reference text</a:t>
            </a:r>
          </a:p>
        </p:txBody>
      </p:sp>
      <p:sp>
        <p:nvSpPr>
          <p:cNvPr id="11" name="Slide Number Placeholder 5">
            <a:extLst>
              <a:ext uri="{FF2B5EF4-FFF2-40B4-BE49-F238E27FC236}">
                <a16:creationId xmlns:a16="http://schemas.microsoft.com/office/drawing/2014/main" id="{6B433809-62F1-4C59-BF7D-FDED709DFE1F}"/>
              </a:ext>
            </a:extLst>
          </p:cNvPr>
          <p:cNvSpPr>
            <a:spLocks noGrp="1"/>
          </p:cNvSpPr>
          <p:nvPr>
            <p:ph type="sldNum" sz="quarter" idx="4"/>
          </p:nvPr>
        </p:nvSpPr>
        <p:spPr>
          <a:xfrm>
            <a:off x="8495017" y="4825584"/>
            <a:ext cx="446483" cy="115416"/>
          </a:xfrm>
          <a:prstGeom prst="rect">
            <a:avLst/>
          </a:prstGeom>
        </p:spPr>
        <p:txBody>
          <a:bodyPr lIns="0" tIns="0" rIns="0" bIns="0" anchor="t" anchorCtr="0">
            <a:noAutofit/>
          </a:bodyPr>
          <a:lstStyle>
            <a:lvl1pPr algn="r">
              <a:defRPr sz="675">
                <a:solidFill>
                  <a:srgbClr val="3F1A01"/>
                </a:solidFill>
              </a:defRPr>
            </a:lvl1pPr>
          </a:lstStyle>
          <a:p>
            <a:fld id="{6DBC486D-4FAB-B746-8B02-8D7C842291C6}" type="slidenum">
              <a:rPr lang="en-US" smtClean="0">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3652925063"/>
      </p:ext>
    </p:extLst>
  </p:cSld>
  <p:clrMapOvr>
    <a:masterClrMapping/>
  </p:clrMapOvr>
  <p:hf sldNum="0"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wo Content 1/3 box righ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95F8AAD-49B5-41D3-8FB6-A7A1C88A8763}"/>
              </a:ext>
            </a:extLst>
          </p:cNvPr>
          <p:cNvSpPr>
            <a:spLocks noGrp="1"/>
          </p:cNvSpPr>
          <p:nvPr>
            <p:ph sz="half" idx="1"/>
          </p:nvPr>
        </p:nvSpPr>
        <p:spPr>
          <a:xfrm>
            <a:off x="6810375" y="1062589"/>
            <a:ext cx="2333626" cy="3311411"/>
          </a:xfrm>
          <a:prstGeom prst="snipRoundRect">
            <a:avLst>
              <a:gd name="adj1" fmla="val 10679"/>
              <a:gd name="adj2" fmla="val 0"/>
            </a:avLst>
          </a:prstGeom>
          <a:solidFill>
            <a:srgbClr val="D9D1CC"/>
          </a:solidFill>
        </p:spPr>
        <p:txBody>
          <a:bodyPr vert="horz" lIns="270000" tIns="270000" rIns="270000" bIns="270000" rtlCol="0">
            <a:noAutofit/>
          </a:bodyPr>
          <a:lstStyle>
            <a:lvl1pPr>
              <a:defRPr lang="en-GB" sz="1200" dirty="0">
                <a:solidFill>
                  <a:srgbClr val="3F1A01"/>
                </a:solidFill>
              </a:defRPr>
            </a:lvl1pPr>
            <a:lvl2pPr>
              <a:defRPr lang="en-GB" sz="105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35000" lvl="0" indent="-135000"/>
            <a:r>
              <a:rPr lang="en-US"/>
              <a:t>Click to edit Master text styles</a:t>
            </a:r>
          </a:p>
          <a:p>
            <a:pPr marL="135000" lvl="1" indent="-135000"/>
            <a:r>
              <a:rPr lang="en-US"/>
              <a:t>Second level</a:t>
            </a:r>
          </a:p>
          <a:p>
            <a:pPr marL="135000" lvl="2" indent="-135000"/>
            <a:r>
              <a:rPr lang="en-US"/>
              <a:t>Third level</a:t>
            </a:r>
          </a:p>
          <a:p>
            <a:pPr marL="135000" lvl="3" indent="-135000"/>
            <a:r>
              <a:rPr lang="en-US"/>
              <a:t>Fourth level</a:t>
            </a:r>
          </a:p>
          <a:p>
            <a:pPr marL="135000" lvl="4" indent="-135000"/>
            <a:r>
              <a:rPr lang="en-US"/>
              <a:t>Fifth level</a:t>
            </a:r>
            <a:endParaRPr lang="en-GB" dirty="0"/>
          </a:p>
        </p:txBody>
      </p:sp>
      <p:sp>
        <p:nvSpPr>
          <p:cNvPr id="16" name="Text Placeholder 23">
            <a:extLst>
              <a:ext uri="{FF2B5EF4-FFF2-40B4-BE49-F238E27FC236}">
                <a16:creationId xmlns:a16="http://schemas.microsoft.com/office/drawing/2014/main" id="{0E4D4693-4659-4187-ABB4-973AA3E9F612}"/>
              </a:ext>
            </a:extLst>
          </p:cNvPr>
          <p:cNvSpPr>
            <a:spLocks noGrp="1"/>
          </p:cNvSpPr>
          <p:nvPr>
            <p:ph type="body" sz="quarter" idx="17"/>
          </p:nvPr>
        </p:nvSpPr>
        <p:spPr>
          <a:xfrm>
            <a:off x="404812" y="404813"/>
            <a:ext cx="6910388" cy="200007"/>
          </a:xfrm>
          <a:prstGeom prst="rect">
            <a:avLst/>
          </a:prstGeom>
        </p:spPr>
        <p:txBody>
          <a:bodyPr wrap="square" lIns="0" tIns="0" rIns="0" bIns="0">
            <a:noAutofit/>
          </a:bodyPr>
          <a:lstStyle>
            <a:lvl1pPr marL="0" indent="0">
              <a:buNone/>
              <a:defRPr sz="105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8" name="Title Placeholder 1">
            <a:extLst>
              <a:ext uri="{FF2B5EF4-FFF2-40B4-BE49-F238E27FC236}">
                <a16:creationId xmlns:a16="http://schemas.microsoft.com/office/drawing/2014/main" id="{86E6DD32-9C68-44BF-B120-2AE408D1786E}"/>
              </a:ext>
            </a:extLst>
          </p:cNvPr>
          <p:cNvSpPr>
            <a:spLocks noGrp="1"/>
          </p:cNvSpPr>
          <p:nvPr>
            <p:ph type="title"/>
          </p:nvPr>
        </p:nvSpPr>
        <p:spPr>
          <a:xfrm>
            <a:off x="404812" y="610790"/>
            <a:ext cx="6910388" cy="2492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20" name="Content Placeholder 2">
            <a:extLst>
              <a:ext uri="{FF2B5EF4-FFF2-40B4-BE49-F238E27FC236}">
                <a16:creationId xmlns:a16="http://schemas.microsoft.com/office/drawing/2014/main" id="{8435458E-E65E-4511-8905-9873E2C665A3}"/>
              </a:ext>
            </a:extLst>
          </p:cNvPr>
          <p:cNvSpPr>
            <a:spLocks noGrp="1"/>
          </p:cNvSpPr>
          <p:nvPr>
            <p:ph idx="19"/>
          </p:nvPr>
        </p:nvSpPr>
        <p:spPr>
          <a:xfrm>
            <a:off x="404813" y="1062589"/>
            <a:ext cx="6199585" cy="3311411"/>
          </a:xfrm>
          <a:prstGeom prst="rect">
            <a:avLst/>
          </a:prstGeom>
        </p:spPr>
        <p:txBody>
          <a:bodyPr/>
          <a:lstStyle>
            <a:lvl1pPr marL="135000" indent="-135000">
              <a:defRPr sz="1200">
                <a:solidFill>
                  <a:srgbClr val="3F1A01"/>
                </a:solidFill>
              </a:defRPr>
            </a:lvl1pPr>
            <a:lvl2pPr marL="270000" indent="-135000">
              <a:defRPr sz="1050">
                <a:solidFill>
                  <a:srgbClr val="3F1A01"/>
                </a:solidFill>
              </a:defRPr>
            </a:lvl2pPr>
            <a:lvl3pPr marL="405000" indent="-135000">
              <a:defRPr>
                <a:solidFill>
                  <a:srgbClr val="3F1A01"/>
                </a:solidFill>
              </a:defRPr>
            </a:lvl3pPr>
            <a:lvl4pPr marL="540000" indent="-135000">
              <a:defRPr>
                <a:solidFill>
                  <a:srgbClr val="3F1A01"/>
                </a:solidFill>
              </a:defRPr>
            </a:lvl4pPr>
            <a:lvl5pPr marL="675000" indent="-135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0" name="Pladsholder til tekst 4">
            <a:extLst>
              <a:ext uri="{FF2B5EF4-FFF2-40B4-BE49-F238E27FC236}">
                <a16:creationId xmlns:a16="http://schemas.microsoft.com/office/drawing/2014/main" id="{C7B08E89-D892-4380-88F0-37603E5C76A6}"/>
              </a:ext>
            </a:extLst>
          </p:cNvPr>
          <p:cNvSpPr>
            <a:spLocks noGrp="1"/>
          </p:cNvSpPr>
          <p:nvPr>
            <p:ph type="body" sz="quarter" idx="18" hasCustomPrompt="1"/>
          </p:nvPr>
        </p:nvSpPr>
        <p:spPr>
          <a:xfrm>
            <a:off x="404812" y="4576500"/>
            <a:ext cx="6910388" cy="464400"/>
          </a:xfrm>
          <a:prstGeom prst="rect">
            <a:avLst/>
          </a:prstGeom>
        </p:spPr>
        <p:txBody>
          <a:bodyPr anchor="ctr" anchorCtr="0">
            <a:noAutofit/>
          </a:bodyPr>
          <a:lstStyle>
            <a:lvl1pPr marL="108000" indent="-108000">
              <a:spcBef>
                <a:spcPts val="0"/>
              </a:spcBef>
              <a:buFont typeface="+mj-lt"/>
              <a:buAutoNum type="arabicPeriod"/>
              <a:defRPr sz="675" i="0">
                <a:solidFill>
                  <a:srgbClr val="B59E5F"/>
                </a:solidFill>
                <a:latin typeface="Times New Roman" panose="02020603050405020304" pitchFamily="18" charset="0"/>
                <a:cs typeface="Times New Roman" panose="02020603050405020304" pitchFamily="18" charset="0"/>
              </a:defRPr>
            </a:lvl1pPr>
            <a:lvl2pPr marL="342900" indent="0">
              <a:buNone/>
              <a:defRPr/>
            </a:lvl2pPr>
          </a:lstStyle>
          <a:p>
            <a:pPr lvl="0"/>
            <a:r>
              <a:rPr lang="en-GB" dirty="0"/>
              <a:t>Reference text</a:t>
            </a:r>
          </a:p>
        </p:txBody>
      </p:sp>
      <p:sp>
        <p:nvSpPr>
          <p:cNvPr id="8" name="Slide Number Placeholder 5">
            <a:extLst>
              <a:ext uri="{FF2B5EF4-FFF2-40B4-BE49-F238E27FC236}">
                <a16:creationId xmlns:a16="http://schemas.microsoft.com/office/drawing/2014/main" id="{41FA609F-6FF6-40DC-8E24-6EC5975A0278}"/>
              </a:ext>
            </a:extLst>
          </p:cNvPr>
          <p:cNvSpPr>
            <a:spLocks noGrp="1"/>
          </p:cNvSpPr>
          <p:nvPr>
            <p:ph type="sldNum" sz="quarter" idx="4"/>
          </p:nvPr>
        </p:nvSpPr>
        <p:spPr>
          <a:xfrm>
            <a:off x="8495017" y="4825584"/>
            <a:ext cx="446483" cy="115416"/>
          </a:xfrm>
          <a:prstGeom prst="rect">
            <a:avLst/>
          </a:prstGeom>
        </p:spPr>
        <p:txBody>
          <a:bodyPr lIns="0" tIns="0" rIns="0" bIns="0" anchor="t" anchorCtr="0">
            <a:noAutofit/>
          </a:bodyPr>
          <a:lstStyle>
            <a:lvl1pPr algn="r">
              <a:defRPr sz="675">
                <a:solidFill>
                  <a:srgbClr val="3F1A01"/>
                </a:solidFill>
              </a:defRPr>
            </a:lvl1pPr>
          </a:lstStyle>
          <a:p>
            <a:fld id="{6DBC486D-4FAB-B746-8B02-8D7C842291C6}" type="slidenum">
              <a:rPr lang="en-US" smtClean="0">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1596584444"/>
      </p:ext>
    </p:extLst>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wo Content 1/3 box left">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64CF8D84-61CC-4DD9-995C-3AE5406BA918}"/>
              </a:ext>
            </a:extLst>
          </p:cNvPr>
          <p:cNvSpPr>
            <a:spLocks noGrp="1"/>
          </p:cNvSpPr>
          <p:nvPr>
            <p:ph type="body" sz="quarter" idx="17"/>
          </p:nvPr>
        </p:nvSpPr>
        <p:spPr>
          <a:xfrm>
            <a:off x="404812" y="404813"/>
            <a:ext cx="6910388" cy="200007"/>
          </a:xfrm>
          <a:prstGeom prst="rect">
            <a:avLst/>
          </a:prstGeom>
        </p:spPr>
        <p:txBody>
          <a:bodyPr wrap="square" lIns="0" tIns="0" rIns="0" bIns="0">
            <a:noAutofit/>
          </a:bodyPr>
          <a:lstStyle>
            <a:lvl1pPr marL="0" indent="0">
              <a:buNone/>
              <a:defRPr sz="105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C27C748-BDAF-46F9-8F7F-7E2A7EFEC66B}"/>
              </a:ext>
            </a:extLst>
          </p:cNvPr>
          <p:cNvSpPr>
            <a:spLocks noGrp="1"/>
          </p:cNvSpPr>
          <p:nvPr>
            <p:ph type="title"/>
          </p:nvPr>
        </p:nvSpPr>
        <p:spPr>
          <a:xfrm>
            <a:off x="404812" y="610790"/>
            <a:ext cx="6910388" cy="2492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19" name="Content Placeholder 2">
            <a:extLst>
              <a:ext uri="{FF2B5EF4-FFF2-40B4-BE49-F238E27FC236}">
                <a16:creationId xmlns:a16="http://schemas.microsoft.com/office/drawing/2014/main" id="{3AEC8A2B-D88C-44AE-AC2B-A13D83E5BE3F}"/>
              </a:ext>
            </a:extLst>
          </p:cNvPr>
          <p:cNvSpPr>
            <a:spLocks noGrp="1"/>
          </p:cNvSpPr>
          <p:nvPr>
            <p:ph idx="19"/>
          </p:nvPr>
        </p:nvSpPr>
        <p:spPr>
          <a:xfrm>
            <a:off x="2538413" y="1062589"/>
            <a:ext cx="6199585" cy="3311411"/>
          </a:xfrm>
          <a:prstGeom prst="rect">
            <a:avLst/>
          </a:prstGeom>
        </p:spPr>
        <p:txBody>
          <a:bodyPr/>
          <a:lstStyle>
            <a:lvl1pPr marL="135000" indent="-135000">
              <a:defRPr sz="1200">
                <a:solidFill>
                  <a:srgbClr val="3F1A01"/>
                </a:solidFill>
              </a:defRPr>
            </a:lvl1pPr>
            <a:lvl2pPr marL="270000" indent="-135000">
              <a:defRPr sz="1050">
                <a:solidFill>
                  <a:srgbClr val="3F1A01"/>
                </a:solidFill>
              </a:defRPr>
            </a:lvl2pPr>
            <a:lvl3pPr marL="405000" indent="-135000">
              <a:defRPr>
                <a:solidFill>
                  <a:srgbClr val="3F1A01"/>
                </a:solidFill>
              </a:defRPr>
            </a:lvl3pPr>
            <a:lvl4pPr marL="540000" indent="-135000">
              <a:defRPr>
                <a:solidFill>
                  <a:srgbClr val="3F1A01"/>
                </a:solidFill>
              </a:defRPr>
            </a:lvl4pPr>
            <a:lvl5pPr marL="675000" indent="-135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9" name="Content Placeholder 2">
            <a:extLst>
              <a:ext uri="{FF2B5EF4-FFF2-40B4-BE49-F238E27FC236}">
                <a16:creationId xmlns:a16="http://schemas.microsoft.com/office/drawing/2014/main" id="{66D84B1D-4E7E-4816-81C0-9EA4A324043C}"/>
              </a:ext>
            </a:extLst>
          </p:cNvPr>
          <p:cNvSpPr>
            <a:spLocks noGrp="1"/>
          </p:cNvSpPr>
          <p:nvPr>
            <p:ph sz="half" idx="21"/>
          </p:nvPr>
        </p:nvSpPr>
        <p:spPr>
          <a:xfrm>
            <a:off x="0" y="1062589"/>
            <a:ext cx="2336006" cy="3311411"/>
          </a:xfrm>
          <a:prstGeom prst="round1Rect">
            <a:avLst>
              <a:gd name="adj" fmla="val 7879"/>
            </a:avLst>
          </a:prstGeom>
          <a:solidFill>
            <a:srgbClr val="D9D1CC"/>
          </a:solidFill>
        </p:spPr>
        <p:txBody>
          <a:bodyPr vert="horz" lIns="360000" tIns="270000" rIns="270000" bIns="270000" rtlCol="0">
            <a:noAutofit/>
          </a:bodyPr>
          <a:lstStyle>
            <a:lvl1pPr>
              <a:defRPr lang="en-GB" sz="1200" dirty="0">
                <a:solidFill>
                  <a:srgbClr val="3F1A01"/>
                </a:solidFill>
              </a:defRPr>
            </a:lvl1pPr>
            <a:lvl2pPr>
              <a:defRPr lang="en-GB" sz="105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35000" lvl="0" indent="-135000"/>
            <a:r>
              <a:rPr lang="en-US"/>
              <a:t>Click to edit Master text styles</a:t>
            </a:r>
          </a:p>
          <a:p>
            <a:pPr marL="135000" lvl="1" indent="-135000"/>
            <a:r>
              <a:rPr lang="en-US"/>
              <a:t>Second level</a:t>
            </a:r>
          </a:p>
          <a:p>
            <a:pPr marL="135000" lvl="2" indent="-135000"/>
            <a:r>
              <a:rPr lang="en-US"/>
              <a:t>Third level</a:t>
            </a:r>
          </a:p>
          <a:p>
            <a:pPr marL="135000" lvl="3" indent="-135000"/>
            <a:r>
              <a:rPr lang="en-US"/>
              <a:t>Fourth level</a:t>
            </a:r>
          </a:p>
          <a:p>
            <a:pPr marL="135000" lvl="4" indent="-135000"/>
            <a:r>
              <a:rPr lang="en-US"/>
              <a:t>Fifth level</a:t>
            </a:r>
            <a:endParaRPr lang="en-GB" dirty="0"/>
          </a:p>
        </p:txBody>
      </p:sp>
      <p:sp>
        <p:nvSpPr>
          <p:cNvPr id="11" name="Pladsholder til tekst 4">
            <a:extLst>
              <a:ext uri="{FF2B5EF4-FFF2-40B4-BE49-F238E27FC236}">
                <a16:creationId xmlns:a16="http://schemas.microsoft.com/office/drawing/2014/main" id="{3B4449AF-052C-4E4D-80A8-C32F1317B185}"/>
              </a:ext>
            </a:extLst>
          </p:cNvPr>
          <p:cNvSpPr>
            <a:spLocks noGrp="1"/>
          </p:cNvSpPr>
          <p:nvPr>
            <p:ph type="body" sz="quarter" idx="18" hasCustomPrompt="1"/>
          </p:nvPr>
        </p:nvSpPr>
        <p:spPr>
          <a:xfrm>
            <a:off x="404812" y="4576500"/>
            <a:ext cx="6910388" cy="464400"/>
          </a:xfrm>
          <a:prstGeom prst="rect">
            <a:avLst/>
          </a:prstGeom>
        </p:spPr>
        <p:txBody>
          <a:bodyPr anchor="ctr" anchorCtr="0">
            <a:noAutofit/>
          </a:bodyPr>
          <a:lstStyle>
            <a:lvl1pPr marL="108000" indent="-108000">
              <a:spcBef>
                <a:spcPts val="0"/>
              </a:spcBef>
              <a:buFont typeface="+mj-lt"/>
              <a:buAutoNum type="arabicPeriod"/>
              <a:defRPr sz="675" i="0">
                <a:solidFill>
                  <a:srgbClr val="B59E5F"/>
                </a:solidFill>
                <a:latin typeface="Times New Roman" panose="02020603050405020304" pitchFamily="18" charset="0"/>
                <a:cs typeface="Times New Roman" panose="02020603050405020304" pitchFamily="18" charset="0"/>
              </a:defRPr>
            </a:lvl1pPr>
            <a:lvl2pPr marL="342900" indent="0">
              <a:buNone/>
              <a:defRPr/>
            </a:lvl2pPr>
          </a:lstStyle>
          <a:p>
            <a:pPr lvl="0"/>
            <a:r>
              <a:rPr lang="en-GB" dirty="0"/>
              <a:t>Reference text</a:t>
            </a:r>
          </a:p>
        </p:txBody>
      </p:sp>
      <p:sp>
        <p:nvSpPr>
          <p:cNvPr id="8" name="Slide Number Placeholder 5">
            <a:extLst>
              <a:ext uri="{FF2B5EF4-FFF2-40B4-BE49-F238E27FC236}">
                <a16:creationId xmlns:a16="http://schemas.microsoft.com/office/drawing/2014/main" id="{516D23F4-4203-45CD-8C41-02DBAE627251}"/>
              </a:ext>
            </a:extLst>
          </p:cNvPr>
          <p:cNvSpPr>
            <a:spLocks noGrp="1"/>
          </p:cNvSpPr>
          <p:nvPr>
            <p:ph type="sldNum" sz="quarter" idx="4"/>
          </p:nvPr>
        </p:nvSpPr>
        <p:spPr>
          <a:xfrm>
            <a:off x="8495017" y="4825584"/>
            <a:ext cx="446483" cy="115416"/>
          </a:xfrm>
          <a:prstGeom prst="rect">
            <a:avLst/>
          </a:prstGeom>
        </p:spPr>
        <p:txBody>
          <a:bodyPr lIns="0" tIns="0" rIns="0" bIns="0" anchor="t" anchorCtr="0">
            <a:noAutofit/>
          </a:bodyPr>
          <a:lstStyle>
            <a:lvl1pPr algn="r">
              <a:defRPr sz="675">
                <a:solidFill>
                  <a:srgbClr val="3F1A01"/>
                </a:solidFill>
              </a:defRPr>
            </a:lvl1pPr>
          </a:lstStyle>
          <a:p>
            <a:fld id="{6DBC486D-4FAB-B746-8B02-8D7C842291C6}" type="slidenum">
              <a:rPr lang="en-US" smtClean="0">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1879085823"/>
      </p:ext>
    </p:extLst>
  </p:cSld>
  <p:clrMapOvr>
    <a:masterClrMapping/>
  </p:clrMapOvr>
  <p:hf sldNum="0"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Two Content box top">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95F8AAD-49B5-41D3-8FB6-A7A1C88A8763}"/>
              </a:ext>
            </a:extLst>
          </p:cNvPr>
          <p:cNvSpPr>
            <a:spLocks noGrp="1"/>
          </p:cNvSpPr>
          <p:nvPr>
            <p:ph sz="half" idx="1"/>
          </p:nvPr>
        </p:nvSpPr>
        <p:spPr>
          <a:xfrm>
            <a:off x="404812" y="1062589"/>
            <a:ext cx="8333186" cy="480413"/>
          </a:xfrm>
          <a:prstGeom prst="roundRect">
            <a:avLst>
              <a:gd name="adj" fmla="val 0"/>
            </a:avLst>
          </a:prstGeom>
          <a:noFill/>
          <a:ln w="12700">
            <a:solidFill>
              <a:srgbClr val="3F1A01"/>
            </a:solidFill>
          </a:ln>
        </p:spPr>
        <p:txBody>
          <a:bodyPr vert="horz" lIns="180000" tIns="180000" rIns="180000" bIns="180000" rtlCol="0">
            <a:noAutofit/>
          </a:bodyPr>
          <a:lstStyle>
            <a:lvl1pPr>
              <a:defRPr lang="en-GB" sz="1050" dirty="0">
                <a:solidFill>
                  <a:srgbClr val="3F1A01"/>
                </a:solidFill>
              </a:defRPr>
            </a:lvl1pPr>
          </a:lstStyle>
          <a:p>
            <a:pPr marL="135000" lvl="0" indent="-135000"/>
            <a:r>
              <a:rPr lang="en-US"/>
              <a:t>Click to edit Master text styles</a:t>
            </a:r>
          </a:p>
        </p:txBody>
      </p:sp>
      <p:sp>
        <p:nvSpPr>
          <p:cNvPr id="16" name="Text Placeholder 23">
            <a:extLst>
              <a:ext uri="{FF2B5EF4-FFF2-40B4-BE49-F238E27FC236}">
                <a16:creationId xmlns:a16="http://schemas.microsoft.com/office/drawing/2014/main" id="{2CCC86B9-2D5D-4C2B-AB04-1BEACE5EFA6F}"/>
              </a:ext>
            </a:extLst>
          </p:cNvPr>
          <p:cNvSpPr>
            <a:spLocks noGrp="1"/>
          </p:cNvSpPr>
          <p:nvPr>
            <p:ph type="body" sz="quarter" idx="17"/>
          </p:nvPr>
        </p:nvSpPr>
        <p:spPr>
          <a:xfrm>
            <a:off x="404812" y="404813"/>
            <a:ext cx="6910388" cy="200007"/>
          </a:xfrm>
          <a:prstGeom prst="rect">
            <a:avLst/>
          </a:prstGeom>
        </p:spPr>
        <p:txBody>
          <a:bodyPr wrap="square" lIns="0" tIns="0" rIns="0" bIns="0">
            <a:noAutofit/>
          </a:bodyPr>
          <a:lstStyle>
            <a:lvl1pPr marL="0" indent="0">
              <a:buNone/>
              <a:defRPr sz="105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8" name="Title Placeholder 1">
            <a:extLst>
              <a:ext uri="{FF2B5EF4-FFF2-40B4-BE49-F238E27FC236}">
                <a16:creationId xmlns:a16="http://schemas.microsoft.com/office/drawing/2014/main" id="{A312696C-CDCF-4177-B53A-0AA1EF24DB65}"/>
              </a:ext>
            </a:extLst>
          </p:cNvPr>
          <p:cNvSpPr>
            <a:spLocks noGrp="1"/>
          </p:cNvSpPr>
          <p:nvPr>
            <p:ph type="title"/>
          </p:nvPr>
        </p:nvSpPr>
        <p:spPr>
          <a:xfrm>
            <a:off x="404812" y="610790"/>
            <a:ext cx="6910388" cy="2492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20" name="Content Placeholder 2">
            <a:extLst>
              <a:ext uri="{FF2B5EF4-FFF2-40B4-BE49-F238E27FC236}">
                <a16:creationId xmlns:a16="http://schemas.microsoft.com/office/drawing/2014/main" id="{374CEACC-B1C4-4362-9DD9-7FD3DE74C17F}"/>
              </a:ext>
            </a:extLst>
          </p:cNvPr>
          <p:cNvSpPr>
            <a:spLocks noGrp="1"/>
          </p:cNvSpPr>
          <p:nvPr>
            <p:ph idx="19"/>
          </p:nvPr>
        </p:nvSpPr>
        <p:spPr>
          <a:xfrm>
            <a:off x="404813" y="1745502"/>
            <a:ext cx="8333185" cy="2628498"/>
          </a:xfrm>
          <a:prstGeom prst="rect">
            <a:avLst/>
          </a:prstGeom>
        </p:spPr>
        <p:txBody>
          <a:bodyPr/>
          <a:lstStyle>
            <a:lvl1pPr marL="135000" indent="-135000">
              <a:defRPr sz="1200">
                <a:solidFill>
                  <a:srgbClr val="3F1A01"/>
                </a:solidFill>
              </a:defRPr>
            </a:lvl1pPr>
            <a:lvl2pPr marL="270000" indent="-135000">
              <a:defRPr sz="1050">
                <a:solidFill>
                  <a:srgbClr val="3F1A01"/>
                </a:solidFill>
              </a:defRPr>
            </a:lvl2pPr>
            <a:lvl3pPr marL="405000" indent="-135000">
              <a:defRPr>
                <a:solidFill>
                  <a:srgbClr val="3F1A01"/>
                </a:solidFill>
              </a:defRPr>
            </a:lvl3pPr>
            <a:lvl4pPr marL="540000" indent="-135000">
              <a:defRPr>
                <a:solidFill>
                  <a:srgbClr val="3F1A01"/>
                </a:solidFill>
              </a:defRPr>
            </a:lvl4pPr>
            <a:lvl5pPr marL="675000" indent="-135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1" name="Pladsholder til tekst 4">
            <a:extLst>
              <a:ext uri="{FF2B5EF4-FFF2-40B4-BE49-F238E27FC236}">
                <a16:creationId xmlns:a16="http://schemas.microsoft.com/office/drawing/2014/main" id="{C2FA2014-45E3-4655-AD32-913166D73C50}"/>
              </a:ext>
            </a:extLst>
          </p:cNvPr>
          <p:cNvSpPr>
            <a:spLocks noGrp="1"/>
          </p:cNvSpPr>
          <p:nvPr>
            <p:ph type="body" sz="quarter" idx="18" hasCustomPrompt="1"/>
          </p:nvPr>
        </p:nvSpPr>
        <p:spPr>
          <a:xfrm>
            <a:off x="404812" y="4576500"/>
            <a:ext cx="6910388" cy="464400"/>
          </a:xfrm>
          <a:prstGeom prst="rect">
            <a:avLst/>
          </a:prstGeom>
        </p:spPr>
        <p:txBody>
          <a:bodyPr anchor="ctr" anchorCtr="0">
            <a:noAutofit/>
          </a:bodyPr>
          <a:lstStyle>
            <a:lvl1pPr marL="108000" indent="-108000">
              <a:spcBef>
                <a:spcPts val="0"/>
              </a:spcBef>
              <a:buFont typeface="+mj-lt"/>
              <a:buAutoNum type="arabicPeriod"/>
              <a:defRPr sz="675" i="0">
                <a:solidFill>
                  <a:srgbClr val="B59E5F"/>
                </a:solidFill>
                <a:latin typeface="Times New Roman" panose="02020603050405020304" pitchFamily="18" charset="0"/>
                <a:cs typeface="Times New Roman" panose="02020603050405020304" pitchFamily="18" charset="0"/>
              </a:defRPr>
            </a:lvl1pPr>
            <a:lvl2pPr marL="342900" indent="0">
              <a:buNone/>
              <a:defRPr/>
            </a:lvl2pPr>
          </a:lstStyle>
          <a:p>
            <a:pPr lvl="0"/>
            <a:r>
              <a:rPr lang="en-GB" dirty="0"/>
              <a:t>Reference text</a:t>
            </a:r>
          </a:p>
        </p:txBody>
      </p:sp>
      <p:sp>
        <p:nvSpPr>
          <p:cNvPr id="8" name="Slide Number Placeholder 5">
            <a:extLst>
              <a:ext uri="{FF2B5EF4-FFF2-40B4-BE49-F238E27FC236}">
                <a16:creationId xmlns:a16="http://schemas.microsoft.com/office/drawing/2014/main" id="{C5BA4F94-D2E2-44F9-B1D2-71668720D83F}"/>
              </a:ext>
            </a:extLst>
          </p:cNvPr>
          <p:cNvSpPr>
            <a:spLocks noGrp="1"/>
          </p:cNvSpPr>
          <p:nvPr>
            <p:ph type="sldNum" sz="quarter" idx="4"/>
          </p:nvPr>
        </p:nvSpPr>
        <p:spPr>
          <a:xfrm>
            <a:off x="8495017" y="4825584"/>
            <a:ext cx="446483" cy="115416"/>
          </a:xfrm>
          <a:prstGeom prst="rect">
            <a:avLst/>
          </a:prstGeom>
        </p:spPr>
        <p:txBody>
          <a:bodyPr lIns="0" tIns="0" rIns="0" bIns="0" anchor="t" anchorCtr="0">
            <a:noAutofit/>
          </a:bodyPr>
          <a:lstStyle>
            <a:lvl1pPr algn="r">
              <a:defRPr sz="675">
                <a:solidFill>
                  <a:srgbClr val="3F1A01"/>
                </a:solidFill>
              </a:defRPr>
            </a:lvl1pPr>
          </a:lstStyle>
          <a:p>
            <a:fld id="{6DBC486D-4FAB-B746-8B02-8D7C842291C6}" type="slidenum">
              <a:rPr lang="en-US" smtClean="0">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2293781511"/>
      </p:ext>
    </p:extLst>
  </p:cSld>
  <p:clrMapOvr>
    <a:masterClrMapping/>
  </p:clrMapOvr>
  <p:hf sldNum="0" hdr="0" ftr="0" dt="0"/>
  <p:extLst>
    <p:ext uri="{DCECCB84-F9BA-43D5-87BE-67443E8EF086}">
      <p15:sldGuideLst xmlns:p15="http://schemas.microsoft.com/office/powerpoint/2012/main"/>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13336F67-6EC0-4D94-9FA3-005804C5CF22}"/>
              </a:ext>
            </a:extLst>
          </p:cNvPr>
          <p:cNvSpPr>
            <a:spLocks noGrp="1"/>
          </p:cNvSpPr>
          <p:nvPr>
            <p:ph type="pic" idx="1"/>
          </p:nvPr>
        </p:nvSpPr>
        <p:spPr>
          <a:xfrm>
            <a:off x="3962400" y="1062589"/>
            <a:ext cx="4772025" cy="3311411"/>
          </a:xfrm>
          <a:prstGeom prst="round2DiagRect">
            <a:avLst>
              <a:gd name="adj1" fmla="val 0"/>
              <a:gd name="adj2" fmla="val 12069"/>
            </a:avLst>
          </a:prstGeom>
        </p:spPr>
        <p:txBody>
          <a:bodyPr/>
          <a:lstStyle>
            <a:lvl1pPr marL="0" indent="0">
              <a:buNone/>
              <a:defRPr sz="1500">
                <a:solidFill>
                  <a:srgbClr val="1A1A17"/>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a-DK" dirty="0"/>
          </a:p>
        </p:txBody>
      </p:sp>
      <p:sp>
        <p:nvSpPr>
          <p:cNvPr id="14" name="Text Placeholder 23">
            <a:extLst>
              <a:ext uri="{FF2B5EF4-FFF2-40B4-BE49-F238E27FC236}">
                <a16:creationId xmlns:a16="http://schemas.microsoft.com/office/drawing/2014/main" id="{20F21667-3A77-4BD5-AA10-B777CEEB8E92}"/>
              </a:ext>
            </a:extLst>
          </p:cNvPr>
          <p:cNvSpPr>
            <a:spLocks noGrp="1"/>
          </p:cNvSpPr>
          <p:nvPr>
            <p:ph type="body" sz="quarter" idx="19"/>
          </p:nvPr>
        </p:nvSpPr>
        <p:spPr>
          <a:xfrm>
            <a:off x="404812" y="404813"/>
            <a:ext cx="6910388" cy="200007"/>
          </a:xfrm>
          <a:prstGeom prst="rect">
            <a:avLst/>
          </a:prstGeom>
        </p:spPr>
        <p:txBody>
          <a:bodyPr wrap="square" lIns="0" tIns="0" rIns="0" bIns="0">
            <a:noAutofit/>
          </a:bodyPr>
          <a:lstStyle>
            <a:lvl1pPr marL="0" indent="0">
              <a:buNone/>
              <a:defRPr sz="105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8" name="Content Placeholder 2">
            <a:extLst>
              <a:ext uri="{FF2B5EF4-FFF2-40B4-BE49-F238E27FC236}">
                <a16:creationId xmlns:a16="http://schemas.microsoft.com/office/drawing/2014/main" id="{ADC0193F-BC1A-423E-8734-55776A8D0CB8}"/>
              </a:ext>
            </a:extLst>
          </p:cNvPr>
          <p:cNvSpPr>
            <a:spLocks noGrp="1"/>
          </p:cNvSpPr>
          <p:nvPr>
            <p:ph idx="21"/>
          </p:nvPr>
        </p:nvSpPr>
        <p:spPr>
          <a:xfrm>
            <a:off x="404813" y="1062589"/>
            <a:ext cx="3353991" cy="3311411"/>
          </a:xfrm>
          <a:prstGeom prst="rect">
            <a:avLst/>
          </a:prstGeom>
        </p:spPr>
        <p:txBody>
          <a:bodyPr/>
          <a:lstStyle>
            <a:lvl1pPr marL="135000" indent="-135000">
              <a:defRPr sz="1200">
                <a:solidFill>
                  <a:srgbClr val="3F1A01"/>
                </a:solidFill>
              </a:defRPr>
            </a:lvl1pPr>
            <a:lvl2pPr marL="270000" indent="-135000">
              <a:defRPr sz="1050">
                <a:solidFill>
                  <a:srgbClr val="3F1A01"/>
                </a:solidFill>
              </a:defRPr>
            </a:lvl2pPr>
            <a:lvl3pPr marL="405000" indent="-135000">
              <a:defRPr>
                <a:solidFill>
                  <a:srgbClr val="3F1A01"/>
                </a:solidFill>
              </a:defRPr>
            </a:lvl3pPr>
            <a:lvl4pPr marL="540000" indent="-135000">
              <a:defRPr>
                <a:solidFill>
                  <a:srgbClr val="3F1A01"/>
                </a:solidFill>
              </a:defRPr>
            </a:lvl4pPr>
            <a:lvl5pPr marL="675000" indent="-135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4" name="Title 3">
            <a:extLst>
              <a:ext uri="{FF2B5EF4-FFF2-40B4-BE49-F238E27FC236}">
                <a16:creationId xmlns:a16="http://schemas.microsoft.com/office/drawing/2014/main" id="{A853B65C-0F17-4A31-8523-13F387549FA4}"/>
              </a:ext>
            </a:extLst>
          </p:cNvPr>
          <p:cNvSpPr>
            <a:spLocks noGrp="1"/>
          </p:cNvSpPr>
          <p:nvPr>
            <p:ph type="title"/>
          </p:nvPr>
        </p:nvSpPr>
        <p:spPr>
          <a:xfrm>
            <a:off x="404812" y="610201"/>
            <a:ext cx="6910388" cy="249299"/>
          </a:xfrm>
        </p:spPr>
        <p:txBody>
          <a:bodyPr/>
          <a:lstStyle>
            <a:lvl1pPr>
              <a:defRPr>
                <a:solidFill>
                  <a:srgbClr val="3F1A01"/>
                </a:solidFill>
              </a:defRPr>
            </a:lvl1pPr>
          </a:lstStyle>
          <a:p>
            <a:r>
              <a:rPr lang="en-US"/>
              <a:t>Click to edit Master title style</a:t>
            </a:r>
            <a:endParaRPr lang="en-GB" dirty="0"/>
          </a:p>
        </p:txBody>
      </p:sp>
      <p:sp>
        <p:nvSpPr>
          <p:cNvPr id="9" name="Pladsholder til tekst 4">
            <a:extLst>
              <a:ext uri="{FF2B5EF4-FFF2-40B4-BE49-F238E27FC236}">
                <a16:creationId xmlns:a16="http://schemas.microsoft.com/office/drawing/2014/main" id="{AE7B6B55-5350-40F1-BCE0-62619D7C90D3}"/>
              </a:ext>
            </a:extLst>
          </p:cNvPr>
          <p:cNvSpPr>
            <a:spLocks noGrp="1"/>
          </p:cNvSpPr>
          <p:nvPr>
            <p:ph type="body" sz="quarter" idx="18" hasCustomPrompt="1"/>
          </p:nvPr>
        </p:nvSpPr>
        <p:spPr>
          <a:xfrm>
            <a:off x="404812" y="4576500"/>
            <a:ext cx="6910388" cy="464400"/>
          </a:xfrm>
          <a:prstGeom prst="rect">
            <a:avLst/>
          </a:prstGeom>
        </p:spPr>
        <p:txBody>
          <a:bodyPr anchor="ctr" anchorCtr="0">
            <a:noAutofit/>
          </a:bodyPr>
          <a:lstStyle>
            <a:lvl1pPr marL="108000" indent="-108000">
              <a:spcBef>
                <a:spcPts val="0"/>
              </a:spcBef>
              <a:buFont typeface="+mj-lt"/>
              <a:buAutoNum type="arabicPeriod"/>
              <a:defRPr sz="675" i="0">
                <a:solidFill>
                  <a:srgbClr val="B59E5F"/>
                </a:solidFill>
                <a:latin typeface="Times New Roman" panose="02020603050405020304" pitchFamily="18" charset="0"/>
                <a:cs typeface="Times New Roman" panose="02020603050405020304" pitchFamily="18" charset="0"/>
              </a:defRPr>
            </a:lvl1pPr>
            <a:lvl2pPr marL="342900" indent="0">
              <a:buNone/>
              <a:defRPr/>
            </a:lvl2pPr>
          </a:lstStyle>
          <a:p>
            <a:pPr lvl="0"/>
            <a:r>
              <a:rPr lang="en-GB" dirty="0"/>
              <a:t>Reference text</a:t>
            </a:r>
          </a:p>
        </p:txBody>
      </p:sp>
      <p:sp>
        <p:nvSpPr>
          <p:cNvPr id="8" name="Slide Number Placeholder 5">
            <a:extLst>
              <a:ext uri="{FF2B5EF4-FFF2-40B4-BE49-F238E27FC236}">
                <a16:creationId xmlns:a16="http://schemas.microsoft.com/office/drawing/2014/main" id="{6FFFF8FD-1292-4179-931B-CE9A81C5A6FA}"/>
              </a:ext>
            </a:extLst>
          </p:cNvPr>
          <p:cNvSpPr>
            <a:spLocks noGrp="1"/>
          </p:cNvSpPr>
          <p:nvPr>
            <p:ph type="sldNum" sz="quarter" idx="4"/>
          </p:nvPr>
        </p:nvSpPr>
        <p:spPr>
          <a:xfrm>
            <a:off x="8495017" y="4825584"/>
            <a:ext cx="446483" cy="115416"/>
          </a:xfrm>
          <a:prstGeom prst="rect">
            <a:avLst/>
          </a:prstGeom>
        </p:spPr>
        <p:txBody>
          <a:bodyPr lIns="0" tIns="0" rIns="0" bIns="0" anchor="t" anchorCtr="0">
            <a:noAutofit/>
          </a:bodyPr>
          <a:lstStyle>
            <a:lvl1pPr algn="r">
              <a:defRPr sz="675">
                <a:solidFill>
                  <a:srgbClr val="3F1A01"/>
                </a:solidFill>
              </a:defRPr>
            </a:lvl1pPr>
          </a:lstStyle>
          <a:p>
            <a:fld id="{6DBC486D-4FAB-B746-8B02-8D7C842291C6}" type="slidenum">
              <a:rPr lang="en-US" smtClean="0">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2017885804"/>
      </p:ext>
    </p:extLst>
  </p:cSld>
  <p:clrMapOvr>
    <a:masterClrMapping/>
  </p:clrMapOvr>
  <p:hf sldNum="0"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 White">
    <p:bg>
      <p:bgPr>
        <a:solidFill>
          <a:schemeClr val="bg1"/>
        </a:solidFill>
        <a:effectLst/>
      </p:bgPr>
    </p:bg>
    <p:spTree>
      <p:nvGrpSpPr>
        <p:cNvPr id="1" name=""/>
        <p:cNvGrpSpPr/>
        <p:nvPr/>
      </p:nvGrpSpPr>
      <p:grpSpPr>
        <a:xfrm>
          <a:off x="0" y="0"/>
          <a:ext cx="0" cy="0"/>
          <a:chOff x="0" y="0"/>
          <a:chExt cx="0" cy="0"/>
        </a:xfrm>
      </p:grpSpPr>
      <p:sp>
        <p:nvSpPr>
          <p:cNvPr id="4" name="ColoredBackground">
            <a:extLst>
              <a:ext uri="{FF2B5EF4-FFF2-40B4-BE49-F238E27FC236}">
                <a16:creationId xmlns:a16="http://schemas.microsoft.com/office/drawing/2014/main" id="{31C2D26E-04D9-461A-A4E6-425D036AE429}"/>
              </a:ext>
            </a:extLst>
          </p:cNvPr>
          <p:cNvSpPr/>
          <p:nvPr/>
        </p:nvSpPr>
        <p:spPr>
          <a:xfrm>
            <a:off x="0" y="0"/>
            <a:ext cx="9144000" cy="5143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8" name="Noise" descr="Shape&#10;&#10;Description automatically generated with medium confidence">
            <a:extLst>
              <a:ext uri="{FF2B5EF4-FFF2-40B4-BE49-F238E27FC236}">
                <a16:creationId xmlns:a16="http://schemas.microsoft.com/office/drawing/2014/main" id="{AEFB8980-3819-4628-B1E9-F3AC1EFA58E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6" name="Grafik">
            <a:extLst>
              <a:ext uri="{FF2B5EF4-FFF2-40B4-BE49-F238E27FC236}">
                <a16:creationId xmlns:a16="http://schemas.microsoft.com/office/drawing/2014/main" id="{F40430AE-3291-4DC4-984C-4D87254BA476}"/>
              </a:ext>
            </a:extLst>
          </p:cNvPr>
          <p:cNvSpPr>
            <a:spLocks noEditPoints="1"/>
          </p:cNvSpPr>
          <p:nvPr/>
        </p:nvSpPr>
        <p:spPr bwMode="auto">
          <a:xfrm>
            <a:off x="6076951" y="-1632075"/>
            <a:ext cx="6288881" cy="7362826"/>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9804"/>
            </a:srgbClr>
          </a:solidFill>
          <a:ln>
            <a:noFill/>
          </a:ln>
        </p:spPr>
        <p:txBody>
          <a:bodyPr vert="horz" wrap="square" lIns="68580" tIns="34290" rIns="68580" bIns="34290" numCol="1" anchor="t" anchorCtr="0" compatLnSpc="1">
            <a:prstTxWarp prst="textNoShape">
              <a:avLst/>
            </a:prstTxWarp>
          </a:bodyPr>
          <a:lstStyle/>
          <a:p>
            <a:endParaRPr lang="en-GB" dirty="0"/>
          </a:p>
        </p:txBody>
      </p:sp>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914400" y="409575"/>
            <a:ext cx="4981575" cy="1579364"/>
          </a:xfrm>
        </p:spPr>
        <p:txBody>
          <a:bodyPr anchor="b"/>
          <a:lstStyle>
            <a:lvl1pPr>
              <a:defRPr sz="4500">
                <a:solidFill>
                  <a:srgbClr val="3F1A01"/>
                </a:solidFill>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914400" y="2009180"/>
            <a:ext cx="4981575" cy="1125140"/>
          </a:xfrm>
          <a:prstGeom prst="rect">
            <a:avLst/>
          </a:prstGeom>
        </p:spPr>
        <p:txBody>
          <a:bodyPr/>
          <a:lstStyle>
            <a:lvl1pPr marL="0" indent="0">
              <a:buNone/>
              <a:defRPr sz="1800">
                <a:solidFill>
                  <a:schemeClr val="accent2"/>
                </a:solidFill>
                <a:latin typeface="Times New Roman" panose="02020603050405020304" pitchFamily="18" charset="0"/>
                <a:cs typeface="Times New Roman" panose="02020603050405020304" pitchFamily="18" charset="0"/>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10" name="Logo">
            <a:extLst>
              <a:ext uri="{FF2B5EF4-FFF2-40B4-BE49-F238E27FC236}">
                <a16:creationId xmlns:a16="http://schemas.microsoft.com/office/drawing/2014/main" id="{7D430883-348B-4F96-B27B-40097E253643}"/>
              </a:ext>
            </a:extLst>
          </p:cNvPr>
          <p:cNvSpPr/>
          <p:nvPr/>
        </p:nvSpPr>
        <p:spPr>
          <a:xfrm>
            <a:off x="7047940" y="4406791"/>
            <a:ext cx="1690058" cy="330707"/>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12" name="ExternalLogo" hidden="1">
            <a:extLst>
              <a:ext uri="{FF2B5EF4-FFF2-40B4-BE49-F238E27FC236}">
                <a16:creationId xmlns:a16="http://schemas.microsoft.com/office/drawing/2014/main" id="{F253FA73-F8E5-49E6-B795-4EEF95E9B435}"/>
              </a:ext>
            </a:extLst>
          </p:cNvPr>
          <p:cNvSpPr/>
          <p:nvPr/>
        </p:nvSpPr>
        <p:spPr>
          <a:xfrm>
            <a:off x="7517606" y="3726556"/>
            <a:ext cx="1220391" cy="477735"/>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35000" tIns="135000" rIns="135000" bIns="135000" rtlCol="0" anchor="ctr" anchorCtr="0">
            <a:noAutofit/>
          </a:bodyPr>
          <a:lstStyle/>
          <a:p>
            <a:pPr algn="ctr"/>
            <a:r>
              <a:rPr lang="en-GB" sz="675" dirty="0">
                <a:solidFill>
                  <a:srgbClr val="FF00FF"/>
                </a:solidFill>
              </a:rPr>
              <a:t>External logo</a:t>
            </a:r>
          </a:p>
        </p:txBody>
      </p:sp>
    </p:spTree>
    <p:extLst>
      <p:ext uri="{BB962C8B-B14F-4D97-AF65-F5344CB8AC3E}">
        <p14:creationId xmlns:p14="http://schemas.microsoft.com/office/powerpoint/2010/main" val="2207473687"/>
      </p:ext>
    </p:extLst>
  </p:cSld>
  <p:clrMapOvr>
    <a:masterClrMapping/>
  </p:clrMapOvr>
  <p:hf sldNum="0"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Quote - White">
    <p:bg>
      <p:bgPr>
        <a:solidFill>
          <a:schemeClr val="bg1"/>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046A0194-BE4C-426D-8A2B-CC3963A8B27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914400" y="1113750"/>
            <a:ext cx="4981575" cy="1822364"/>
          </a:xfrm>
        </p:spPr>
        <p:txBody>
          <a:bodyPr anchor="b">
            <a:normAutofit/>
          </a:bodyPr>
          <a:lstStyle>
            <a:lvl1pPr>
              <a:defRPr sz="45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914400" y="3179114"/>
            <a:ext cx="4981575" cy="902381"/>
          </a:xfrm>
          <a:prstGeom prst="rect">
            <a:avLst/>
          </a:prstGeom>
        </p:spPr>
        <p:txBody>
          <a:bodyPr/>
          <a:lstStyle>
            <a:lvl1pPr marL="0" indent="0">
              <a:buNone/>
              <a:defRPr sz="1200">
                <a:solidFill>
                  <a:srgbClr val="3F1A01"/>
                </a:solidFill>
                <a:latin typeface="+mn-lt"/>
                <a:cs typeface="Times New Roman" panose="02020603050405020304" pitchFamily="18" charset="0"/>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6076951" y="-1632075"/>
            <a:ext cx="6288881" cy="7362826"/>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10000"/>
            </a:srgbClr>
          </a:solidFill>
          <a:ln>
            <a:noFill/>
          </a:ln>
        </p:spPr>
        <p:txBody>
          <a:bodyPr vert="horz" wrap="square" lIns="68580" tIns="34290" rIns="68580" bIns="34290" numCol="1" anchor="t" anchorCtr="0" compatLnSpc="1">
            <a:prstTxWarp prst="textNoShape">
              <a:avLst/>
            </a:prstTxWarp>
          </a:bodyPr>
          <a:lstStyle/>
          <a:p>
            <a:endParaRPr lang="en-GB" dirty="0"/>
          </a:p>
        </p:txBody>
      </p:sp>
      <p:sp>
        <p:nvSpPr>
          <p:cNvPr id="12" name="TextBox 11">
            <a:extLst>
              <a:ext uri="{FF2B5EF4-FFF2-40B4-BE49-F238E27FC236}">
                <a16:creationId xmlns:a16="http://schemas.microsoft.com/office/drawing/2014/main" id="{2D286C11-828A-4F0B-B5E1-F318F95635E1}"/>
              </a:ext>
            </a:extLst>
          </p:cNvPr>
          <p:cNvSpPr txBox="1"/>
          <p:nvPr/>
        </p:nvSpPr>
        <p:spPr>
          <a:xfrm>
            <a:off x="409575" y="405000"/>
            <a:ext cx="503593" cy="46575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2"/>
          </a:solidFill>
          <a:ln>
            <a:noFill/>
          </a:ln>
          <a:effectLst/>
        </p:spPr>
        <p:txBody>
          <a:bodyPr rot="0" spcFirstLastPara="0" vertOverflow="overflow" horzOverflow="overflow" vert="horz" wrap="square" lIns="68580" tIns="34290" rIns="68580" bIns="34290" numCol="1" spcCol="0" rtlCol="0" fromWordArt="0" anchor="t" anchorCtr="0" forceAA="0" compatLnSpc="1">
            <a:prstTxWarp prst="textNoShape">
              <a:avLst/>
            </a:prstTxWarp>
            <a:noAutofit/>
          </a:bodyPr>
          <a:lstStyle/>
          <a:p>
            <a:endParaRPr lang="en-GB" sz="10350" dirty="0">
              <a:solidFill>
                <a:srgbClr val="B59E5F"/>
              </a:solidFill>
            </a:endParaRPr>
          </a:p>
        </p:txBody>
      </p:sp>
      <p:sp>
        <p:nvSpPr>
          <p:cNvPr id="10" name="Pladsholder til tekst 4">
            <a:extLst>
              <a:ext uri="{FF2B5EF4-FFF2-40B4-BE49-F238E27FC236}">
                <a16:creationId xmlns:a16="http://schemas.microsoft.com/office/drawing/2014/main" id="{4ADEA91C-0F29-4DA2-BC16-BC86BFD342DD}"/>
              </a:ext>
            </a:extLst>
          </p:cNvPr>
          <p:cNvSpPr>
            <a:spLocks noGrp="1"/>
          </p:cNvSpPr>
          <p:nvPr>
            <p:ph type="body" sz="quarter" idx="18" hasCustomPrompt="1"/>
          </p:nvPr>
        </p:nvSpPr>
        <p:spPr>
          <a:xfrm>
            <a:off x="404812" y="4576500"/>
            <a:ext cx="6910388" cy="464400"/>
          </a:xfrm>
          <a:prstGeom prst="rect">
            <a:avLst/>
          </a:prstGeom>
        </p:spPr>
        <p:txBody>
          <a:bodyPr anchor="ctr" anchorCtr="0">
            <a:noAutofit/>
          </a:bodyPr>
          <a:lstStyle>
            <a:lvl1pPr marL="108000" indent="-108000">
              <a:spcBef>
                <a:spcPts val="0"/>
              </a:spcBef>
              <a:buFont typeface="+mj-lt"/>
              <a:buAutoNum type="arabicPeriod"/>
              <a:defRPr sz="675" i="0">
                <a:solidFill>
                  <a:srgbClr val="B59E5F"/>
                </a:solidFill>
                <a:latin typeface="Times New Roman" panose="02020603050405020304" pitchFamily="18" charset="0"/>
                <a:cs typeface="Times New Roman" panose="02020603050405020304" pitchFamily="18" charset="0"/>
              </a:defRPr>
            </a:lvl1pPr>
            <a:lvl2pPr marL="342900" indent="0">
              <a:buNone/>
              <a:defRPr/>
            </a:lvl2pPr>
          </a:lstStyle>
          <a:p>
            <a:pPr lvl="0"/>
            <a:r>
              <a:rPr lang="en-GB" dirty="0"/>
              <a:t>Reference text</a:t>
            </a:r>
          </a:p>
        </p:txBody>
      </p:sp>
      <p:sp>
        <p:nvSpPr>
          <p:cNvPr id="11" name="Slide Number Placeholder 5">
            <a:extLst>
              <a:ext uri="{FF2B5EF4-FFF2-40B4-BE49-F238E27FC236}">
                <a16:creationId xmlns:a16="http://schemas.microsoft.com/office/drawing/2014/main" id="{DF8FFBA0-9BCF-4FDE-8EB5-7E1BFEB8987B}"/>
              </a:ext>
            </a:extLst>
          </p:cNvPr>
          <p:cNvSpPr>
            <a:spLocks noGrp="1"/>
          </p:cNvSpPr>
          <p:nvPr>
            <p:ph type="sldNum" sz="quarter" idx="4"/>
          </p:nvPr>
        </p:nvSpPr>
        <p:spPr>
          <a:xfrm>
            <a:off x="8495017" y="4825584"/>
            <a:ext cx="446483" cy="115416"/>
          </a:xfrm>
          <a:prstGeom prst="rect">
            <a:avLst/>
          </a:prstGeom>
        </p:spPr>
        <p:txBody>
          <a:bodyPr lIns="0" tIns="0" rIns="0" bIns="0" anchor="t" anchorCtr="0">
            <a:noAutofit/>
          </a:bodyPr>
          <a:lstStyle>
            <a:lvl1pPr algn="r">
              <a:defRPr sz="675">
                <a:solidFill>
                  <a:srgbClr val="3F1A01"/>
                </a:solidFill>
              </a:defRPr>
            </a:lvl1pPr>
          </a:lstStyle>
          <a:p>
            <a:fld id="{6DBC486D-4FAB-B746-8B02-8D7C842291C6}" type="slidenum">
              <a:rPr lang="en-US" smtClean="0">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3204314538"/>
      </p:ext>
    </p:extLst>
  </p:cSld>
  <p:clrMapOvr>
    <a:masterClrMapping/>
  </p:clrMapOvr>
  <p:hf sldNum="0"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7" name="Text Placeholder 23">
            <a:extLst>
              <a:ext uri="{FF2B5EF4-FFF2-40B4-BE49-F238E27FC236}">
                <a16:creationId xmlns:a16="http://schemas.microsoft.com/office/drawing/2014/main" id="{9F380D97-DAE4-4E3E-B133-3EBC8A64F5F6}"/>
              </a:ext>
            </a:extLst>
          </p:cNvPr>
          <p:cNvSpPr>
            <a:spLocks noGrp="1"/>
          </p:cNvSpPr>
          <p:nvPr>
            <p:ph type="body" sz="quarter" idx="17"/>
          </p:nvPr>
        </p:nvSpPr>
        <p:spPr>
          <a:xfrm>
            <a:off x="404812" y="404813"/>
            <a:ext cx="6910388" cy="200007"/>
          </a:xfrm>
          <a:prstGeom prst="rect">
            <a:avLst/>
          </a:prstGeom>
        </p:spPr>
        <p:txBody>
          <a:bodyPr wrap="square" lIns="0" tIns="0" rIns="0" bIns="0">
            <a:noAutofit/>
          </a:bodyPr>
          <a:lstStyle>
            <a:lvl1pPr marL="0" indent="0">
              <a:buNone/>
              <a:defRPr sz="105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1" name="Title Placeholder 1">
            <a:extLst>
              <a:ext uri="{FF2B5EF4-FFF2-40B4-BE49-F238E27FC236}">
                <a16:creationId xmlns:a16="http://schemas.microsoft.com/office/drawing/2014/main" id="{EF3772DB-6000-4985-8EBA-51858DFE2832}"/>
              </a:ext>
            </a:extLst>
          </p:cNvPr>
          <p:cNvSpPr>
            <a:spLocks noGrp="1"/>
          </p:cNvSpPr>
          <p:nvPr>
            <p:ph type="title"/>
          </p:nvPr>
        </p:nvSpPr>
        <p:spPr>
          <a:xfrm>
            <a:off x="404812" y="610790"/>
            <a:ext cx="6910388" cy="2492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9" name="Pladsholder til tekst 4">
            <a:extLst>
              <a:ext uri="{FF2B5EF4-FFF2-40B4-BE49-F238E27FC236}">
                <a16:creationId xmlns:a16="http://schemas.microsoft.com/office/drawing/2014/main" id="{EB9918F4-186C-4F1E-9988-CE4FE67D853D}"/>
              </a:ext>
            </a:extLst>
          </p:cNvPr>
          <p:cNvSpPr>
            <a:spLocks noGrp="1"/>
          </p:cNvSpPr>
          <p:nvPr>
            <p:ph type="body" sz="quarter" idx="18" hasCustomPrompt="1"/>
          </p:nvPr>
        </p:nvSpPr>
        <p:spPr>
          <a:xfrm>
            <a:off x="404812" y="4576500"/>
            <a:ext cx="6910388" cy="464400"/>
          </a:xfrm>
          <a:prstGeom prst="rect">
            <a:avLst/>
          </a:prstGeom>
        </p:spPr>
        <p:txBody>
          <a:bodyPr anchor="ctr" anchorCtr="0">
            <a:noAutofit/>
          </a:bodyPr>
          <a:lstStyle>
            <a:lvl1pPr marL="108000" indent="-108000">
              <a:spcBef>
                <a:spcPts val="0"/>
              </a:spcBef>
              <a:buFont typeface="+mj-lt"/>
              <a:buAutoNum type="arabicPeriod"/>
              <a:defRPr sz="675" i="0">
                <a:solidFill>
                  <a:srgbClr val="B59E5F"/>
                </a:solidFill>
                <a:latin typeface="Times New Roman" panose="02020603050405020304" pitchFamily="18" charset="0"/>
                <a:cs typeface="Times New Roman" panose="02020603050405020304" pitchFamily="18" charset="0"/>
              </a:defRPr>
            </a:lvl1pPr>
            <a:lvl2pPr marL="342900" indent="0">
              <a:buNone/>
              <a:defRPr/>
            </a:lvl2pPr>
          </a:lstStyle>
          <a:p>
            <a:pPr lvl="0"/>
            <a:r>
              <a:rPr lang="en-GB" dirty="0"/>
              <a:t>Reference text</a:t>
            </a:r>
          </a:p>
        </p:txBody>
      </p:sp>
      <p:sp>
        <p:nvSpPr>
          <p:cNvPr id="6" name="Slide Number Placeholder 5">
            <a:extLst>
              <a:ext uri="{FF2B5EF4-FFF2-40B4-BE49-F238E27FC236}">
                <a16:creationId xmlns:a16="http://schemas.microsoft.com/office/drawing/2014/main" id="{EA66928B-E5D4-4FB2-B7C6-A2880BA21980}"/>
              </a:ext>
            </a:extLst>
          </p:cNvPr>
          <p:cNvSpPr>
            <a:spLocks noGrp="1"/>
          </p:cNvSpPr>
          <p:nvPr>
            <p:ph type="sldNum" sz="quarter" idx="4"/>
          </p:nvPr>
        </p:nvSpPr>
        <p:spPr>
          <a:xfrm>
            <a:off x="8495017" y="4825584"/>
            <a:ext cx="446483" cy="115416"/>
          </a:xfrm>
          <a:prstGeom prst="rect">
            <a:avLst/>
          </a:prstGeom>
        </p:spPr>
        <p:txBody>
          <a:bodyPr lIns="0" tIns="0" rIns="0" bIns="0" anchor="t" anchorCtr="0">
            <a:noAutofit/>
          </a:bodyPr>
          <a:lstStyle>
            <a:lvl1pPr algn="r">
              <a:defRPr sz="675">
                <a:solidFill>
                  <a:srgbClr val="3F1A01"/>
                </a:solidFill>
              </a:defRPr>
            </a:lvl1pPr>
          </a:lstStyle>
          <a:p>
            <a:fld id="{6DBC486D-4FAB-B746-8B02-8D7C842291C6}" type="slidenum">
              <a:rPr lang="en-US" smtClean="0">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3786035852"/>
      </p:ext>
    </p:extLst>
  </p:cSld>
  <p:clrMapOvr>
    <a:masterClrMapping/>
  </p:clrMapOvr>
  <p:hf sldNum="0" hdr="0" ftr="0" dt="0"/>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97200634-BE12-408B-B3E1-ADF3BFE2B1DB}"/>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7657997" y="393698"/>
            <a:ext cx="1080000" cy="211122"/>
          </a:xfrm>
          <a:prstGeom prst="rect">
            <a:avLst/>
          </a:prstGeom>
        </p:spPr>
      </p:pic>
      <p:sp>
        <p:nvSpPr>
          <p:cNvPr id="6" name="Slide Number Placeholder 5">
            <a:extLst>
              <a:ext uri="{FF2B5EF4-FFF2-40B4-BE49-F238E27FC236}">
                <a16:creationId xmlns:a16="http://schemas.microsoft.com/office/drawing/2014/main" id="{8A463EA2-0B07-4BBE-B465-49B379782DA1}"/>
              </a:ext>
            </a:extLst>
          </p:cNvPr>
          <p:cNvSpPr>
            <a:spLocks noGrp="1"/>
          </p:cNvSpPr>
          <p:nvPr>
            <p:ph type="sldNum" sz="quarter" idx="4"/>
          </p:nvPr>
        </p:nvSpPr>
        <p:spPr>
          <a:xfrm>
            <a:off x="8495017" y="4825584"/>
            <a:ext cx="446483" cy="115416"/>
          </a:xfrm>
          <a:prstGeom prst="rect">
            <a:avLst/>
          </a:prstGeom>
        </p:spPr>
        <p:txBody>
          <a:bodyPr lIns="0" tIns="0" rIns="0" bIns="0" anchor="t" anchorCtr="0">
            <a:noAutofit/>
          </a:bodyPr>
          <a:lstStyle>
            <a:lvl1pPr algn="r">
              <a:defRPr sz="675">
                <a:solidFill>
                  <a:srgbClr val="3F1A01"/>
                </a:solidFill>
              </a:defRPr>
            </a:lvl1pPr>
          </a:lstStyle>
          <a:p>
            <a:fld id="{6DBC486D-4FAB-B746-8B02-8D7C842291C6}" type="slidenum">
              <a:rPr lang="en-US" smtClean="0">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1074880817"/>
      </p:ext>
    </p:extLst>
  </p:cSld>
  <p:clrMapOvr>
    <a:masterClrMapping/>
  </p:clrMapOvr>
  <p:hf sldNum="0" hdr="0" ftr="0" dt="0"/>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Section Header - Dark Grey">
    <p:bg>
      <p:bgPr>
        <a:solidFill>
          <a:srgbClr val="717171"/>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1FFDC5C2-3165-4D61-99DD-D9666F0EA897}"/>
              </a:ext>
            </a:extLst>
          </p:cNvPr>
          <p:cNvSpPr/>
          <p:nvPr/>
        </p:nvSpPr>
        <p:spPr>
          <a:xfrm>
            <a:off x="0" y="-1"/>
            <a:ext cx="9144000" cy="5143500"/>
          </a:xfrm>
          <a:prstGeom prst="rect">
            <a:avLst/>
          </a:prstGeom>
          <a:solidFill>
            <a:srgbClr val="7171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Noise" descr="Shape&#10;&#10;Description automatically generated with medium confidence">
            <a:extLst>
              <a:ext uri="{FF2B5EF4-FFF2-40B4-BE49-F238E27FC236}">
                <a16:creationId xmlns:a16="http://schemas.microsoft.com/office/drawing/2014/main" id="{CE9D16BA-266C-4197-8301-D366A7B2982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914400" y="409575"/>
            <a:ext cx="4981575" cy="1579364"/>
          </a:xfrm>
        </p:spPr>
        <p:txBody>
          <a:bodyPr anchor="b"/>
          <a:lstStyle>
            <a:lvl1pPr>
              <a:defRPr sz="4500">
                <a:solidFill>
                  <a:srgbClr val="3F1A01"/>
                </a:solidFill>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914400" y="2009180"/>
            <a:ext cx="4981575" cy="1125140"/>
          </a:xfrm>
          <a:prstGeom prst="rect">
            <a:avLst/>
          </a:prstGeom>
        </p:spPr>
        <p:txBody>
          <a:bodyPr/>
          <a:lstStyle>
            <a:lvl1pPr marL="0" indent="0">
              <a:buNone/>
              <a:defRPr sz="1800">
                <a:solidFill>
                  <a:srgbClr val="B2B2B2"/>
                </a:solidFill>
                <a:latin typeface="Times New Roman" panose="02020603050405020304" pitchFamily="18" charset="0"/>
                <a:cs typeface="Times New Roman" panose="02020603050405020304" pitchFamily="18" charset="0"/>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10" name="Grafik">
            <a:extLst>
              <a:ext uri="{FF2B5EF4-FFF2-40B4-BE49-F238E27FC236}">
                <a16:creationId xmlns:a16="http://schemas.microsoft.com/office/drawing/2014/main" id="{F99A5728-0C52-43BA-9A39-F36DCDDF47DF}"/>
              </a:ext>
            </a:extLst>
          </p:cNvPr>
          <p:cNvSpPr>
            <a:spLocks noEditPoints="1"/>
          </p:cNvSpPr>
          <p:nvPr/>
        </p:nvSpPr>
        <p:spPr bwMode="auto">
          <a:xfrm rot="5400000">
            <a:off x="5593557" y="-1682353"/>
            <a:ext cx="6288881" cy="7362826"/>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9804"/>
            </a:srgbClr>
          </a:solidFill>
          <a:ln>
            <a:noFill/>
          </a:ln>
        </p:spPr>
        <p:txBody>
          <a:bodyPr vert="horz" wrap="square" lIns="68580" tIns="34290" rIns="68580" bIns="34290" numCol="1" anchor="t" anchorCtr="0" compatLnSpc="1">
            <a:prstTxWarp prst="textNoShape">
              <a:avLst/>
            </a:prstTxWarp>
          </a:bodyPr>
          <a:lstStyle/>
          <a:p>
            <a:endParaRPr lang="en-GB" dirty="0"/>
          </a:p>
        </p:txBody>
      </p:sp>
      <p:sp>
        <p:nvSpPr>
          <p:cNvPr id="11" name="Logo">
            <a:extLst>
              <a:ext uri="{FF2B5EF4-FFF2-40B4-BE49-F238E27FC236}">
                <a16:creationId xmlns:a16="http://schemas.microsoft.com/office/drawing/2014/main" id="{4FEAB3C7-1F67-4064-B58F-EF2762E1660F}"/>
              </a:ext>
            </a:extLst>
          </p:cNvPr>
          <p:cNvSpPr/>
          <p:nvPr/>
        </p:nvSpPr>
        <p:spPr>
          <a:xfrm>
            <a:off x="7047940" y="4406791"/>
            <a:ext cx="1690058" cy="330707"/>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9" name="ExternalLogo" hidden="1">
            <a:extLst>
              <a:ext uri="{FF2B5EF4-FFF2-40B4-BE49-F238E27FC236}">
                <a16:creationId xmlns:a16="http://schemas.microsoft.com/office/drawing/2014/main" id="{FD50EF6D-554E-48C8-946C-CD540205D228}"/>
              </a:ext>
            </a:extLst>
          </p:cNvPr>
          <p:cNvSpPr/>
          <p:nvPr/>
        </p:nvSpPr>
        <p:spPr>
          <a:xfrm>
            <a:off x="7517606" y="3726556"/>
            <a:ext cx="1220391" cy="477735"/>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35000" tIns="135000" rIns="135000" bIns="135000" rtlCol="0" anchor="ctr" anchorCtr="0">
            <a:noAutofit/>
          </a:bodyPr>
          <a:lstStyle/>
          <a:p>
            <a:pPr algn="ctr"/>
            <a:r>
              <a:rPr lang="en-GB" sz="675" dirty="0">
                <a:solidFill>
                  <a:srgbClr val="FF00FF"/>
                </a:solidFill>
              </a:rPr>
              <a:t>External logo</a:t>
            </a:r>
          </a:p>
        </p:txBody>
      </p:sp>
    </p:spTree>
    <p:extLst>
      <p:ext uri="{BB962C8B-B14F-4D97-AF65-F5344CB8AC3E}">
        <p14:creationId xmlns:p14="http://schemas.microsoft.com/office/powerpoint/2010/main" val="3948846329"/>
      </p:ext>
    </p:extLst>
  </p:cSld>
  <p:clrMapOvr>
    <a:masterClrMapping/>
  </p:clrMapOvr>
  <p:hf sldNum="0" hdr="0" ftr="0" dt="0"/>
</p:sldLayout>
</file>

<file path=ppt/slideLayouts/slideLayout19.xml><?xml version="1.0" encoding="utf-8"?>
<p:sldLayout xmlns:a="http://schemas.openxmlformats.org/drawingml/2006/main" xmlns:r="http://schemas.openxmlformats.org/officeDocument/2006/relationships" xmlns:p="http://schemas.openxmlformats.org/presentationml/2006/main" type="secHead" preserve="1">
  <p:cSld name="Section Header - Medium Grey">
    <p:bg>
      <p:bgPr>
        <a:solidFill>
          <a:srgbClr val="B2B2B2"/>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7CF42EF8-E198-468D-A6C7-F1244AFF66A8}"/>
              </a:ext>
            </a:extLst>
          </p:cNvPr>
          <p:cNvSpPr/>
          <p:nvPr/>
        </p:nvSpPr>
        <p:spPr>
          <a:xfrm>
            <a:off x="0" y="-1"/>
            <a:ext cx="9144000" cy="5143500"/>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Picture 5" descr="Shape&#10;&#10;Description automatically generated with medium confidence">
            <a:extLst>
              <a:ext uri="{FF2B5EF4-FFF2-40B4-BE49-F238E27FC236}">
                <a16:creationId xmlns:a16="http://schemas.microsoft.com/office/drawing/2014/main" id="{E337853C-CD16-437A-8B48-2252E903916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914400" y="409575"/>
            <a:ext cx="4981575" cy="1579364"/>
          </a:xfrm>
        </p:spPr>
        <p:txBody>
          <a:bodyPr anchor="b"/>
          <a:lstStyle>
            <a:lvl1pPr>
              <a:defRPr sz="4500">
                <a:solidFill>
                  <a:srgbClr val="3F1A01"/>
                </a:solidFill>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914400" y="2009180"/>
            <a:ext cx="4981575" cy="1125140"/>
          </a:xfrm>
          <a:prstGeom prst="rect">
            <a:avLst/>
          </a:prstGeom>
        </p:spPr>
        <p:txBody>
          <a:bodyPr/>
          <a:lstStyle>
            <a:lvl1pPr marL="0" indent="0">
              <a:buNone/>
              <a:defRPr sz="1800">
                <a:solidFill>
                  <a:schemeClr val="accent1"/>
                </a:solidFill>
                <a:latin typeface="Times New Roman" panose="02020603050405020304" pitchFamily="18" charset="0"/>
                <a:cs typeface="Times New Roman" panose="02020603050405020304" pitchFamily="18" charset="0"/>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5593557" y="-1682353"/>
            <a:ext cx="6288881" cy="7362826"/>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1">
              <a:alpha val="9804"/>
            </a:schemeClr>
          </a:solidFill>
          <a:ln>
            <a:noFill/>
          </a:ln>
        </p:spPr>
        <p:txBody>
          <a:bodyPr vert="horz" wrap="square" lIns="68580" tIns="34290" rIns="68580" bIns="34290" numCol="1" anchor="t" anchorCtr="0" compatLnSpc="1">
            <a:prstTxWarp prst="textNoShape">
              <a:avLst/>
            </a:prstTxWarp>
          </a:bodyPr>
          <a:lstStyle/>
          <a:p>
            <a:endParaRPr lang="en-GB" dirty="0"/>
          </a:p>
        </p:txBody>
      </p:sp>
      <p:sp>
        <p:nvSpPr>
          <p:cNvPr id="10" name="Logo">
            <a:extLst>
              <a:ext uri="{FF2B5EF4-FFF2-40B4-BE49-F238E27FC236}">
                <a16:creationId xmlns:a16="http://schemas.microsoft.com/office/drawing/2014/main" id="{7D430883-348B-4F96-B27B-40097E253643}"/>
              </a:ext>
            </a:extLst>
          </p:cNvPr>
          <p:cNvSpPr/>
          <p:nvPr/>
        </p:nvSpPr>
        <p:spPr>
          <a:xfrm>
            <a:off x="7047940" y="4406791"/>
            <a:ext cx="1690058" cy="330707"/>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11" name="ExternalLogo" hidden="1">
            <a:extLst>
              <a:ext uri="{FF2B5EF4-FFF2-40B4-BE49-F238E27FC236}">
                <a16:creationId xmlns:a16="http://schemas.microsoft.com/office/drawing/2014/main" id="{3F664AED-89BC-4F6A-BDA5-EAE8B745D777}"/>
              </a:ext>
            </a:extLst>
          </p:cNvPr>
          <p:cNvSpPr/>
          <p:nvPr/>
        </p:nvSpPr>
        <p:spPr>
          <a:xfrm>
            <a:off x="7517606" y="3726556"/>
            <a:ext cx="1220391" cy="477735"/>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35000" tIns="135000" rIns="135000" bIns="135000" rtlCol="0" anchor="ctr" anchorCtr="0">
            <a:noAutofit/>
          </a:bodyPr>
          <a:lstStyle/>
          <a:p>
            <a:pPr algn="ctr"/>
            <a:r>
              <a:rPr lang="en-GB" sz="675" dirty="0">
                <a:solidFill>
                  <a:srgbClr val="FF00FF"/>
                </a:solidFill>
              </a:rPr>
              <a:t>External logo</a:t>
            </a:r>
          </a:p>
        </p:txBody>
      </p:sp>
    </p:spTree>
    <p:extLst>
      <p:ext uri="{BB962C8B-B14F-4D97-AF65-F5344CB8AC3E}">
        <p14:creationId xmlns:p14="http://schemas.microsoft.com/office/powerpoint/2010/main" val="1513048945"/>
      </p:ext>
    </p:extLst>
  </p:cSld>
  <p:clrMapOvr>
    <a:masterClrMapping/>
  </p:clrMapOvr>
  <p:hf sldNum="0" hdr="0" ftr="0" dt="0"/>
</p:sldLayout>
</file>

<file path=ppt/slideLayouts/slideLayout20.xml><?xml version="1.0" encoding="utf-8"?>
<p:sldLayout xmlns:a="http://schemas.openxmlformats.org/drawingml/2006/main" xmlns:r="http://schemas.openxmlformats.org/officeDocument/2006/relationships" xmlns:p="http://schemas.openxmlformats.org/presentationml/2006/main" type="secHead" preserve="1">
  <p:cSld name="Section Header - Light">
    <p:bg>
      <p:bgPr>
        <a:solidFill>
          <a:srgbClr val="DADADA"/>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A6C6616E-A4A6-4B26-A3E8-71341D2C30A8}"/>
              </a:ext>
            </a:extLst>
          </p:cNvPr>
          <p:cNvSpPr/>
          <p:nvPr/>
        </p:nvSpPr>
        <p:spPr>
          <a:xfrm>
            <a:off x="0" y="-1"/>
            <a:ext cx="9144000" cy="5143500"/>
          </a:xfrm>
          <a:prstGeom prst="rect">
            <a:avLst/>
          </a:prstGeom>
          <a:solidFill>
            <a:srgbClr val="DADA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Picture 5" descr="Shape&#10;&#10;Description automatically generated with medium confidence">
            <a:extLst>
              <a:ext uri="{FF2B5EF4-FFF2-40B4-BE49-F238E27FC236}">
                <a16:creationId xmlns:a16="http://schemas.microsoft.com/office/drawing/2014/main" id="{5FD2EA78-D85C-46C1-9F44-6EB02987826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914400" y="409575"/>
            <a:ext cx="4981575" cy="1579364"/>
          </a:xfrm>
        </p:spPr>
        <p:txBody>
          <a:bodyPr anchor="b"/>
          <a:lstStyle>
            <a:lvl1pPr>
              <a:defRPr sz="4500">
                <a:solidFill>
                  <a:srgbClr val="3F1A01"/>
                </a:solidFill>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914400" y="2009180"/>
            <a:ext cx="4981575" cy="1125140"/>
          </a:xfrm>
          <a:prstGeom prst="rect">
            <a:avLst/>
          </a:prstGeom>
        </p:spPr>
        <p:txBody>
          <a:bodyPr/>
          <a:lstStyle>
            <a:lvl1pPr marL="0" indent="0">
              <a:buNone/>
              <a:defRPr sz="1800">
                <a:solidFill>
                  <a:srgbClr val="F0F0F0"/>
                </a:solidFill>
                <a:latin typeface="Times New Roman" panose="02020603050405020304" pitchFamily="18" charset="0"/>
                <a:cs typeface="Times New Roman" panose="02020603050405020304" pitchFamily="18" charset="0"/>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5593557" y="-1682353"/>
            <a:ext cx="6288881" cy="7362826"/>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F0F0F0">
              <a:alpha val="9804"/>
            </a:srgbClr>
          </a:solidFill>
          <a:ln>
            <a:noFill/>
          </a:ln>
        </p:spPr>
        <p:txBody>
          <a:bodyPr vert="horz" wrap="square" lIns="68580" tIns="34290" rIns="68580" bIns="34290" numCol="1" anchor="t" anchorCtr="0" compatLnSpc="1">
            <a:prstTxWarp prst="textNoShape">
              <a:avLst/>
            </a:prstTxWarp>
          </a:bodyPr>
          <a:lstStyle/>
          <a:p>
            <a:endParaRPr lang="en-GB" dirty="0"/>
          </a:p>
        </p:txBody>
      </p:sp>
      <p:sp>
        <p:nvSpPr>
          <p:cNvPr id="10" name="Logo">
            <a:extLst>
              <a:ext uri="{FF2B5EF4-FFF2-40B4-BE49-F238E27FC236}">
                <a16:creationId xmlns:a16="http://schemas.microsoft.com/office/drawing/2014/main" id="{7D430883-348B-4F96-B27B-40097E253643}"/>
              </a:ext>
            </a:extLst>
          </p:cNvPr>
          <p:cNvSpPr/>
          <p:nvPr/>
        </p:nvSpPr>
        <p:spPr>
          <a:xfrm>
            <a:off x="7047940" y="4406791"/>
            <a:ext cx="1690058" cy="330707"/>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11" name="ExternalLogo" hidden="1">
            <a:extLst>
              <a:ext uri="{FF2B5EF4-FFF2-40B4-BE49-F238E27FC236}">
                <a16:creationId xmlns:a16="http://schemas.microsoft.com/office/drawing/2014/main" id="{397D30EE-39AB-4BA8-8232-12CFBA7BF0BC}"/>
              </a:ext>
            </a:extLst>
          </p:cNvPr>
          <p:cNvSpPr/>
          <p:nvPr/>
        </p:nvSpPr>
        <p:spPr>
          <a:xfrm>
            <a:off x="7517606" y="3726556"/>
            <a:ext cx="1220391" cy="477735"/>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35000" tIns="135000" rIns="135000" bIns="135000" rtlCol="0" anchor="ctr" anchorCtr="0">
            <a:noAutofit/>
          </a:bodyPr>
          <a:lstStyle/>
          <a:p>
            <a:pPr algn="ctr"/>
            <a:r>
              <a:rPr lang="en-GB" sz="675" dirty="0">
                <a:solidFill>
                  <a:srgbClr val="FF00FF"/>
                </a:solidFill>
              </a:rPr>
              <a:t>External logo</a:t>
            </a:r>
          </a:p>
        </p:txBody>
      </p:sp>
    </p:spTree>
    <p:extLst>
      <p:ext uri="{BB962C8B-B14F-4D97-AF65-F5344CB8AC3E}">
        <p14:creationId xmlns:p14="http://schemas.microsoft.com/office/powerpoint/2010/main" val="1262048789"/>
      </p:ext>
    </p:extLst>
  </p:cSld>
  <p:clrMapOvr>
    <a:masterClrMapping/>
  </p:clrMapOvr>
  <p:hf sldNum="0" hdr="0" ftr="0" dt="0"/>
</p:sldLayout>
</file>

<file path=ppt/slideLayouts/slideLayout21.xml><?xml version="1.0" encoding="utf-8"?>
<p:sldLayout xmlns:a="http://schemas.openxmlformats.org/drawingml/2006/main" xmlns:r="http://schemas.openxmlformats.org/officeDocument/2006/relationships" xmlns:p="http://schemas.openxmlformats.org/presentationml/2006/main" type="secHead" preserve="1">
  <p:cSld name="Section Header - Gold">
    <p:bg>
      <p:bgPr>
        <a:solidFill>
          <a:srgbClr val="B59E5F"/>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126DFE30-06C3-497B-9AFE-8879DF874BEC}"/>
              </a:ext>
            </a:extLst>
          </p:cNvPr>
          <p:cNvSpPr/>
          <p:nvPr/>
        </p:nvSpPr>
        <p:spPr>
          <a:xfrm>
            <a:off x="0" y="-1"/>
            <a:ext cx="9144000" cy="5143500"/>
          </a:xfrm>
          <a:prstGeom prst="rect">
            <a:avLst/>
          </a:prstGeom>
          <a:solidFill>
            <a:srgbClr val="B59E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Picture 5" descr="Shape&#10;&#10;Description automatically generated with medium confidence">
            <a:extLst>
              <a:ext uri="{FF2B5EF4-FFF2-40B4-BE49-F238E27FC236}">
                <a16:creationId xmlns:a16="http://schemas.microsoft.com/office/drawing/2014/main" id="{63BA0CED-100D-4A9E-BA97-7FFABDDB92E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914400" y="409575"/>
            <a:ext cx="4981575" cy="1579364"/>
          </a:xfrm>
        </p:spPr>
        <p:txBody>
          <a:bodyPr anchor="b"/>
          <a:lstStyle>
            <a:lvl1pPr>
              <a:defRPr sz="4500">
                <a:solidFill>
                  <a:srgbClr val="3F1A01"/>
                </a:solidFill>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914400" y="2009180"/>
            <a:ext cx="4981575" cy="1125140"/>
          </a:xfrm>
          <a:prstGeom prst="rect">
            <a:avLst/>
          </a:prstGeom>
        </p:spPr>
        <p:txBody>
          <a:bodyPr/>
          <a:lstStyle>
            <a:lvl1pPr marL="0" indent="0">
              <a:buNone/>
              <a:defRPr sz="1800">
                <a:solidFill>
                  <a:srgbClr val="E1D8BF"/>
                </a:solidFill>
                <a:latin typeface="Times New Roman" panose="02020603050405020304" pitchFamily="18" charset="0"/>
                <a:cs typeface="Times New Roman" panose="02020603050405020304" pitchFamily="18" charset="0"/>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5593557" y="-1682353"/>
            <a:ext cx="6288881" cy="7362826"/>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E1D8BF">
              <a:alpha val="9804"/>
            </a:srgbClr>
          </a:solidFill>
          <a:ln>
            <a:noFill/>
          </a:ln>
        </p:spPr>
        <p:txBody>
          <a:bodyPr vert="horz" wrap="square" lIns="68580" tIns="34290" rIns="68580" bIns="34290" numCol="1" anchor="t" anchorCtr="0" compatLnSpc="1">
            <a:prstTxWarp prst="textNoShape">
              <a:avLst/>
            </a:prstTxWarp>
          </a:bodyPr>
          <a:lstStyle/>
          <a:p>
            <a:endParaRPr lang="en-GB" dirty="0"/>
          </a:p>
        </p:txBody>
      </p:sp>
      <p:sp>
        <p:nvSpPr>
          <p:cNvPr id="10" name="Logo">
            <a:extLst>
              <a:ext uri="{FF2B5EF4-FFF2-40B4-BE49-F238E27FC236}">
                <a16:creationId xmlns:a16="http://schemas.microsoft.com/office/drawing/2014/main" id="{7D430883-348B-4F96-B27B-40097E253643}"/>
              </a:ext>
            </a:extLst>
          </p:cNvPr>
          <p:cNvSpPr/>
          <p:nvPr/>
        </p:nvSpPr>
        <p:spPr>
          <a:xfrm>
            <a:off x="7047940" y="4406791"/>
            <a:ext cx="1690058" cy="330707"/>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11" name="ExternalLogo" hidden="1">
            <a:extLst>
              <a:ext uri="{FF2B5EF4-FFF2-40B4-BE49-F238E27FC236}">
                <a16:creationId xmlns:a16="http://schemas.microsoft.com/office/drawing/2014/main" id="{8A904900-0CB5-44DD-94DE-7ED587513920}"/>
              </a:ext>
            </a:extLst>
          </p:cNvPr>
          <p:cNvSpPr/>
          <p:nvPr/>
        </p:nvSpPr>
        <p:spPr>
          <a:xfrm>
            <a:off x="7517606" y="3726556"/>
            <a:ext cx="1220391" cy="477735"/>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35000" tIns="135000" rIns="135000" bIns="135000" rtlCol="0" anchor="ctr" anchorCtr="0">
            <a:noAutofit/>
          </a:bodyPr>
          <a:lstStyle/>
          <a:p>
            <a:pPr algn="ctr"/>
            <a:r>
              <a:rPr lang="en-GB" sz="675" dirty="0">
                <a:solidFill>
                  <a:srgbClr val="FF00FF"/>
                </a:solidFill>
              </a:rPr>
              <a:t>External logo</a:t>
            </a:r>
          </a:p>
        </p:txBody>
      </p:sp>
    </p:spTree>
    <p:extLst>
      <p:ext uri="{BB962C8B-B14F-4D97-AF65-F5344CB8AC3E}">
        <p14:creationId xmlns:p14="http://schemas.microsoft.com/office/powerpoint/2010/main" val="3186573997"/>
      </p:ext>
    </p:extLst>
  </p:cSld>
  <p:clrMapOvr>
    <a:masterClrMapping/>
  </p:clrMapOvr>
  <p:hf sldNum="0" hdr="0" ftr="0" dt="0"/>
</p:sldLayout>
</file>

<file path=ppt/slideLayouts/slideLayout22.xml><?xml version="1.0" encoding="utf-8"?>
<p:sldLayout xmlns:a="http://schemas.openxmlformats.org/drawingml/2006/main" xmlns:r="http://schemas.openxmlformats.org/officeDocument/2006/relationships" xmlns:p="http://schemas.openxmlformats.org/presentationml/2006/main" type="secHead" preserve="1">
  <p:cSld name="Section Header - Light Gold">
    <p:bg>
      <p:bgPr>
        <a:solidFill>
          <a:srgbClr val="E1D8BF"/>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1BD3E45F-B806-4BBB-B5F9-A8C48BE33013}"/>
              </a:ext>
            </a:extLst>
          </p:cNvPr>
          <p:cNvSpPr/>
          <p:nvPr/>
        </p:nvSpPr>
        <p:spPr>
          <a:xfrm>
            <a:off x="0" y="-1"/>
            <a:ext cx="9144000" cy="5143500"/>
          </a:xfrm>
          <a:prstGeom prst="rect">
            <a:avLst/>
          </a:prstGeom>
          <a:solidFill>
            <a:srgbClr val="E1D8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Picture 5" descr="Shape&#10;&#10;Description automatically generated with medium confidence">
            <a:extLst>
              <a:ext uri="{FF2B5EF4-FFF2-40B4-BE49-F238E27FC236}">
                <a16:creationId xmlns:a16="http://schemas.microsoft.com/office/drawing/2014/main" id="{29B97D43-D62C-434B-849D-8E8B8BA3FFE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914400" y="409575"/>
            <a:ext cx="4981575" cy="1579364"/>
          </a:xfrm>
        </p:spPr>
        <p:txBody>
          <a:bodyPr anchor="b"/>
          <a:lstStyle>
            <a:lvl1pPr>
              <a:defRPr sz="4500">
                <a:solidFill>
                  <a:srgbClr val="3F1A01"/>
                </a:solidFill>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914400" y="2009180"/>
            <a:ext cx="4981575" cy="1125140"/>
          </a:xfrm>
          <a:prstGeom prst="rect">
            <a:avLst/>
          </a:prstGeom>
        </p:spPr>
        <p:txBody>
          <a:bodyPr/>
          <a:lstStyle>
            <a:lvl1pPr marL="0" indent="0">
              <a:buNone/>
              <a:defRPr sz="1800">
                <a:solidFill>
                  <a:schemeClr val="accent2"/>
                </a:solidFill>
                <a:latin typeface="Times New Roman" panose="02020603050405020304" pitchFamily="18" charset="0"/>
                <a:cs typeface="Times New Roman" panose="02020603050405020304" pitchFamily="18" charset="0"/>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5593557" y="-1682353"/>
            <a:ext cx="6288881" cy="7362826"/>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2">
              <a:alpha val="9804"/>
            </a:schemeClr>
          </a:solidFill>
          <a:ln>
            <a:noFill/>
          </a:ln>
        </p:spPr>
        <p:txBody>
          <a:bodyPr vert="horz" wrap="square" lIns="68580" tIns="34290" rIns="68580" bIns="34290" numCol="1" anchor="t" anchorCtr="0" compatLnSpc="1">
            <a:prstTxWarp prst="textNoShape">
              <a:avLst/>
            </a:prstTxWarp>
          </a:bodyPr>
          <a:lstStyle/>
          <a:p>
            <a:endParaRPr lang="en-GB" dirty="0"/>
          </a:p>
        </p:txBody>
      </p:sp>
      <p:sp>
        <p:nvSpPr>
          <p:cNvPr id="10" name="Logo">
            <a:extLst>
              <a:ext uri="{FF2B5EF4-FFF2-40B4-BE49-F238E27FC236}">
                <a16:creationId xmlns:a16="http://schemas.microsoft.com/office/drawing/2014/main" id="{7D430883-348B-4F96-B27B-40097E253643}"/>
              </a:ext>
            </a:extLst>
          </p:cNvPr>
          <p:cNvSpPr/>
          <p:nvPr/>
        </p:nvSpPr>
        <p:spPr>
          <a:xfrm>
            <a:off x="7047940" y="4406791"/>
            <a:ext cx="1690058" cy="330707"/>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9" name="ExternalLogo" hidden="1">
            <a:extLst>
              <a:ext uri="{FF2B5EF4-FFF2-40B4-BE49-F238E27FC236}">
                <a16:creationId xmlns:a16="http://schemas.microsoft.com/office/drawing/2014/main" id="{2FFA38B6-55C7-488D-B8F0-60C88514DD9F}"/>
              </a:ext>
            </a:extLst>
          </p:cNvPr>
          <p:cNvSpPr/>
          <p:nvPr/>
        </p:nvSpPr>
        <p:spPr>
          <a:xfrm>
            <a:off x="7517606" y="3726556"/>
            <a:ext cx="1220391" cy="477735"/>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35000" tIns="135000" rIns="135000" bIns="135000" rtlCol="0" anchor="ctr" anchorCtr="0">
            <a:noAutofit/>
          </a:bodyPr>
          <a:lstStyle/>
          <a:p>
            <a:pPr algn="ctr"/>
            <a:r>
              <a:rPr lang="en-GB" sz="675" dirty="0">
                <a:solidFill>
                  <a:srgbClr val="FF00FF"/>
                </a:solidFill>
              </a:rPr>
              <a:t>External logo</a:t>
            </a:r>
          </a:p>
        </p:txBody>
      </p:sp>
    </p:spTree>
    <p:extLst>
      <p:ext uri="{BB962C8B-B14F-4D97-AF65-F5344CB8AC3E}">
        <p14:creationId xmlns:p14="http://schemas.microsoft.com/office/powerpoint/2010/main" val="34366016"/>
      </p:ext>
    </p:extLst>
  </p:cSld>
  <p:clrMapOvr>
    <a:masterClrMapping/>
  </p:clrMapOvr>
  <p:hf sldNum="0" hdr="0" ftr="0" dt="0"/>
</p:sldLayout>
</file>

<file path=ppt/slideLayouts/slideLayout23.xml><?xml version="1.0" encoding="utf-8"?>
<p:sldLayout xmlns:a="http://schemas.openxmlformats.org/drawingml/2006/main" xmlns:r="http://schemas.openxmlformats.org/officeDocument/2006/relationships" xmlns:p="http://schemas.openxmlformats.org/presentationml/2006/main" type="secHead" preserve="1">
  <p:cSld name="Section Header - Dark Green">
    <p:bg>
      <p:bgPr>
        <a:solidFill>
          <a:srgbClr val="99B3A8"/>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8B54BABF-88F4-438A-92D3-D931B6BAE8C6}"/>
              </a:ext>
            </a:extLst>
          </p:cNvPr>
          <p:cNvSpPr/>
          <p:nvPr/>
        </p:nvSpPr>
        <p:spPr>
          <a:xfrm>
            <a:off x="0" y="-1"/>
            <a:ext cx="9144000" cy="5143500"/>
          </a:xfrm>
          <a:prstGeom prst="rect">
            <a:avLst/>
          </a:prstGeom>
          <a:solidFill>
            <a:srgbClr val="99B3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Picture 5" descr="Shape&#10;&#10;Description automatically generated with medium confidence">
            <a:extLst>
              <a:ext uri="{FF2B5EF4-FFF2-40B4-BE49-F238E27FC236}">
                <a16:creationId xmlns:a16="http://schemas.microsoft.com/office/drawing/2014/main" id="{87CD2556-8AC5-4706-A2A2-034AFF6E02D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914400" y="409575"/>
            <a:ext cx="4981575" cy="1579364"/>
          </a:xfrm>
        </p:spPr>
        <p:txBody>
          <a:bodyPr anchor="b"/>
          <a:lstStyle>
            <a:lvl1pPr>
              <a:defRPr sz="4500">
                <a:solidFill>
                  <a:srgbClr val="3F1A01"/>
                </a:solidFill>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914400" y="2009180"/>
            <a:ext cx="4981575" cy="1125140"/>
          </a:xfrm>
          <a:prstGeom prst="rect">
            <a:avLst/>
          </a:prstGeom>
        </p:spPr>
        <p:txBody>
          <a:bodyPr/>
          <a:lstStyle>
            <a:lvl1pPr marL="0" indent="0">
              <a:buNone/>
              <a:defRPr sz="1800">
                <a:solidFill>
                  <a:srgbClr val="CCD9D3"/>
                </a:solidFill>
                <a:latin typeface="Times New Roman" panose="02020603050405020304" pitchFamily="18" charset="0"/>
                <a:cs typeface="Times New Roman" panose="02020603050405020304" pitchFamily="18" charset="0"/>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5593557" y="-1682353"/>
            <a:ext cx="6288881" cy="7362826"/>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CCD9D3">
              <a:alpha val="9804"/>
            </a:srgbClr>
          </a:solidFill>
          <a:ln>
            <a:noFill/>
          </a:ln>
        </p:spPr>
        <p:txBody>
          <a:bodyPr vert="horz" wrap="square" lIns="68580" tIns="34290" rIns="68580" bIns="34290" numCol="1" anchor="t" anchorCtr="0" compatLnSpc="1">
            <a:prstTxWarp prst="textNoShape">
              <a:avLst/>
            </a:prstTxWarp>
          </a:bodyPr>
          <a:lstStyle/>
          <a:p>
            <a:endParaRPr lang="en-GB" dirty="0"/>
          </a:p>
        </p:txBody>
      </p:sp>
      <p:sp>
        <p:nvSpPr>
          <p:cNvPr id="8" name="Logo">
            <a:extLst>
              <a:ext uri="{FF2B5EF4-FFF2-40B4-BE49-F238E27FC236}">
                <a16:creationId xmlns:a16="http://schemas.microsoft.com/office/drawing/2014/main" id="{FA06926E-B963-4389-B26A-6E1EB0DED5EE}"/>
              </a:ext>
            </a:extLst>
          </p:cNvPr>
          <p:cNvSpPr/>
          <p:nvPr/>
        </p:nvSpPr>
        <p:spPr>
          <a:xfrm>
            <a:off x="7047940" y="4406791"/>
            <a:ext cx="1690058" cy="330707"/>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10" name="ExternalLogo" hidden="1">
            <a:extLst>
              <a:ext uri="{FF2B5EF4-FFF2-40B4-BE49-F238E27FC236}">
                <a16:creationId xmlns:a16="http://schemas.microsoft.com/office/drawing/2014/main" id="{A7CB6955-843C-4B5E-8320-F419CE6F818B}"/>
              </a:ext>
            </a:extLst>
          </p:cNvPr>
          <p:cNvSpPr/>
          <p:nvPr/>
        </p:nvSpPr>
        <p:spPr>
          <a:xfrm>
            <a:off x="7517606" y="3726556"/>
            <a:ext cx="1220391" cy="477735"/>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35000" tIns="135000" rIns="135000" bIns="135000" rtlCol="0" anchor="ctr" anchorCtr="0">
            <a:noAutofit/>
          </a:bodyPr>
          <a:lstStyle/>
          <a:p>
            <a:pPr algn="ctr"/>
            <a:r>
              <a:rPr lang="en-GB" sz="675" dirty="0">
                <a:solidFill>
                  <a:srgbClr val="FF00FF"/>
                </a:solidFill>
              </a:rPr>
              <a:t>External logo</a:t>
            </a:r>
          </a:p>
        </p:txBody>
      </p:sp>
    </p:spTree>
    <p:extLst>
      <p:ext uri="{BB962C8B-B14F-4D97-AF65-F5344CB8AC3E}">
        <p14:creationId xmlns:p14="http://schemas.microsoft.com/office/powerpoint/2010/main" val="2741117344"/>
      </p:ext>
    </p:extLst>
  </p:cSld>
  <p:clrMapOvr>
    <a:masterClrMapping/>
  </p:clrMapOvr>
  <p:hf sldNum="0" hdr="0" ftr="0" dt="0"/>
</p:sldLayout>
</file>

<file path=ppt/slideLayouts/slideLayout24.xml><?xml version="1.0" encoding="utf-8"?>
<p:sldLayout xmlns:a="http://schemas.openxmlformats.org/drawingml/2006/main" xmlns:r="http://schemas.openxmlformats.org/officeDocument/2006/relationships" xmlns:p="http://schemas.openxmlformats.org/presentationml/2006/main" type="secHead" preserve="1">
  <p:cSld name="Section Header - Light Green">
    <p:bg>
      <p:bgPr>
        <a:solidFill>
          <a:srgbClr val="CCD9D3"/>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1231D8F4-609E-4AD8-82BE-42FA9C15C855}"/>
              </a:ext>
            </a:extLst>
          </p:cNvPr>
          <p:cNvSpPr/>
          <p:nvPr/>
        </p:nvSpPr>
        <p:spPr>
          <a:xfrm>
            <a:off x="0" y="-1"/>
            <a:ext cx="9144000" cy="5143500"/>
          </a:xfrm>
          <a:prstGeom prst="rect">
            <a:avLst/>
          </a:prstGeom>
          <a:solidFill>
            <a:srgbClr val="CCD9D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Picture 5" descr="Shape&#10;&#10;Description automatically generated with medium confidence">
            <a:extLst>
              <a:ext uri="{FF2B5EF4-FFF2-40B4-BE49-F238E27FC236}">
                <a16:creationId xmlns:a16="http://schemas.microsoft.com/office/drawing/2014/main" id="{5504250A-5322-42F2-8102-832BBED2BE7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914400" y="409575"/>
            <a:ext cx="4981575" cy="1579364"/>
          </a:xfrm>
        </p:spPr>
        <p:txBody>
          <a:bodyPr anchor="b"/>
          <a:lstStyle>
            <a:lvl1pPr>
              <a:defRPr sz="4500">
                <a:solidFill>
                  <a:srgbClr val="3F1A01"/>
                </a:solidFill>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914400" y="2009180"/>
            <a:ext cx="4981575" cy="1125140"/>
          </a:xfrm>
          <a:prstGeom prst="rect">
            <a:avLst/>
          </a:prstGeom>
        </p:spPr>
        <p:txBody>
          <a:bodyPr/>
          <a:lstStyle>
            <a:lvl1pPr marL="0" indent="0">
              <a:buNone/>
              <a:defRPr sz="1800">
                <a:solidFill>
                  <a:schemeClr val="accent3"/>
                </a:solidFill>
                <a:latin typeface="Times New Roman" panose="02020603050405020304" pitchFamily="18" charset="0"/>
                <a:cs typeface="Times New Roman" panose="02020603050405020304" pitchFamily="18" charset="0"/>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5593557" y="-1682353"/>
            <a:ext cx="6288881" cy="7362826"/>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3">
              <a:alpha val="9804"/>
            </a:schemeClr>
          </a:solidFill>
          <a:ln>
            <a:noFill/>
          </a:ln>
        </p:spPr>
        <p:txBody>
          <a:bodyPr vert="horz" wrap="square" lIns="68580" tIns="34290" rIns="68580" bIns="34290" numCol="1" anchor="t" anchorCtr="0" compatLnSpc="1">
            <a:prstTxWarp prst="textNoShape">
              <a:avLst/>
            </a:prstTxWarp>
          </a:bodyPr>
          <a:lstStyle/>
          <a:p>
            <a:endParaRPr lang="en-GB" dirty="0"/>
          </a:p>
        </p:txBody>
      </p:sp>
      <p:sp>
        <p:nvSpPr>
          <p:cNvPr id="8" name="Logo">
            <a:extLst>
              <a:ext uri="{FF2B5EF4-FFF2-40B4-BE49-F238E27FC236}">
                <a16:creationId xmlns:a16="http://schemas.microsoft.com/office/drawing/2014/main" id="{71F6D4E9-51A7-498C-B915-66E0EAF3CE6D}"/>
              </a:ext>
            </a:extLst>
          </p:cNvPr>
          <p:cNvSpPr/>
          <p:nvPr/>
        </p:nvSpPr>
        <p:spPr>
          <a:xfrm>
            <a:off x="7047940" y="4406791"/>
            <a:ext cx="1690058" cy="330707"/>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10" name="ExternalLogo" hidden="1">
            <a:extLst>
              <a:ext uri="{FF2B5EF4-FFF2-40B4-BE49-F238E27FC236}">
                <a16:creationId xmlns:a16="http://schemas.microsoft.com/office/drawing/2014/main" id="{8D8B5B80-B8FE-4386-AD74-364BA8EEE5DF}"/>
              </a:ext>
            </a:extLst>
          </p:cNvPr>
          <p:cNvSpPr/>
          <p:nvPr/>
        </p:nvSpPr>
        <p:spPr>
          <a:xfrm>
            <a:off x="7517606" y="3726556"/>
            <a:ext cx="1220391" cy="477735"/>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35000" tIns="135000" rIns="135000" bIns="135000" rtlCol="0" anchor="ctr" anchorCtr="0">
            <a:noAutofit/>
          </a:bodyPr>
          <a:lstStyle/>
          <a:p>
            <a:pPr algn="ctr"/>
            <a:r>
              <a:rPr lang="en-GB" sz="675" dirty="0">
                <a:solidFill>
                  <a:srgbClr val="FF00FF"/>
                </a:solidFill>
              </a:rPr>
              <a:t>External logo</a:t>
            </a:r>
          </a:p>
        </p:txBody>
      </p:sp>
    </p:spTree>
    <p:extLst>
      <p:ext uri="{BB962C8B-B14F-4D97-AF65-F5344CB8AC3E}">
        <p14:creationId xmlns:p14="http://schemas.microsoft.com/office/powerpoint/2010/main" val="1048990596"/>
      </p:ext>
    </p:extLst>
  </p:cSld>
  <p:clrMapOvr>
    <a:masterClrMapping/>
  </p:clrMapOvr>
  <p:hf sldNum="0" hdr="0" ftr="0" dt="0"/>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 Dark Brown">
    <p:bg>
      <p:bgPr>
        <a:solidFill>
          <a:srgbClr val="B2A499"/>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71C17852-E684-4EA4-94B3-0DD73C9689BF}"/>
              </a:ext>
            </a:extLst>
          </p:cNvPr>
          <p:cNvSpPr/>
          <p:nvPr/>
        </p:nvSpPr>
        <p:spPr>
          <a:xfrm>
            <a:off x="0" y="-1"/>
            <a:ext cx="9144000" cy="5143500"/>
          </a:xfrm>
          <a:prstGeom prst="rect">
            <a:avLst/>
          </a:prstGeom>
          <a:solidFill>
            <a:srgbClr val="B2A4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Picture 5" descr="Shape&#10;&#10;Description automatically generated with medium confidence">
            <a:extLst>
              <a:ext uri="{FF2B5EF4-FFF2-40B4-BE49-F238E27FC236}">
                <a16:creationId xmlns:a16="http://schemas.microsoft.com/office/drawing/2014/main" id="{2AFBA848-05E4-495F-BE70-69481477E52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914400" y="409575"/>
            <a:ext cx="4981575" cy="1579364"/>
          </a:xfrm>
        </p:spPr>
        <p:txBody>
          <a:bodyPr anchor="b"/>
          <a:lstStyle>
            <a:lvl1pPr>
              <a:defRPr sz="4500">
                <a:solidFill>
                  <a:srgbClr val="3F1A01"/>
                </a:solidFill>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914400" y="2009180"/>
            <a:ext cx="4981575" cy="1125140"/>
          </a:xfrm>
          <a:prstGeom prst="rect">
            <a:avLst/>
          </a:prstGeom>
        </p:spPr>
        <p:txBody>
          <a:bodyPr/>
          <a:lstStyle>
            <a:lvl1pPr marL="0" indent="0">
              <a:buNone/>
              <a:defRPr sz="1800">
                <a:solidFill>
                  <a:srgbClr val="D9D1CC"/>
                </a:solidFill>
                <a:latin typeface="Times New Roman" panose="02020603050405020304" pitchFamily="18" charset="0"/>
                <a:cs typeface="Times New Roman" panose="02020603050405020304" pitchFamily="18" charset="0"/>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5593557" y="-1682353"/>
            <a:ext cx="6288881" cy="7362826"/>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D9D1CC">
              <a:alpha val="9804"/>
            </a:srgbClr>
          </a:solidFill>
          <a:ln>
            <a:noFill/>
          </a:ln>
        </p:spPr>
        <p:txBody>
          <a:bodyPr vert="horz" wrap="square" lIns="68580" tIns="34290" rIns="68580" bIns="34290" numCol="1" anchor="t" anchorCtr="0" compatLnSpc="1">
            <a:prstTxWarp prst="textNoShape">
              <a:avLst/>
            </a:prstTxWarp>
          </a:bodyPr>
          <a:lstStyle/>
          <a:p>
            <a:endParaRPr lang="en-GB" dirty="0"/>
          </a:p>
        </p:txBody>
      </p:sp>
      <p:sp>
        <p:nvSpPr>
          <p:cNvPr id="8" name="Logo">
            <a:extLst>
              <a:ext uri="{FF2B5EF4-FFF2-40B4-BE49-F238E27FC236}">
                <a16:creationId xmlns:a16="http://schemas.microsoft.com/office/drawing/2014/main" id="{85DF6064-7F5D-4C69-AAE5-824283C29DC0}"/>
              </a:ext>
            </a:extLst>
          </p:cNvPr>
          <p:cNvSpPr/>
          <p:nvPr/>
        </p:nvSpPr>
        <p:spPr>
          <a:xfrm>
            <a:off x="7047940" y="4406791"/>
            <a:ext cx="1690058" cy="330707"/>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10" name="ExternalLogo" hidden="1">
            <a:extLst>
              <a:ext uri="{FF2B5EF4-FFF2-40B4-BE49-F238E27FC236}">
                <a16:creationId xmlns:a16="http://schemas.microsoft.com/office/drawing/2014/main" id="{785F50A2-FEAD-4B66-A58D-1F6C2BB6A70A}"/>
              </a:ext>
            </a:extLst>
          </p:cNvPr>
          <p:cNvSpPr/>
          <p:nvPr/>
        </p:nvSpPr>
        <p:spPr>
          <a:xfrm>
            <a:off x="7517606" y="3726556"/>
            <a:ext cx="1220391" cy="477735"/>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35000" tIns="135000" rIns="135000" bIns="135000" rtlCol="0" anchor="ctr" anchorCtr="0">
            <a:noAutofit/>
          </a:bodyPr>
          <a:lstStyle/>
          <a:p>
            <a:pPr algn="ctr"/>
            <a:r>
              <a:rPr lang="en-GB" sz="675" dirty="0">
                <a:solidFill>
                  <a:srgbClr val="FF00FF"/>
                </a:solidFill>
              </a:rPr>
              <a:t>External logo</a:t>
            </a:r>
          </a:p>
        </p:txBody>
      </p:sp>
    </p:spTree>
    <p:extLst>
      <p:ext uri="{BB962C8B-B14F-4D97-AF65-F5344CB8AC3E}">
        <p14:creationId xmlns:p14="http://schemas.microsoft.com/office/powerpoint/2010/main" val="3486607483"/>
      </p:ext>
    </p:extLst>
  </p:cSld>
  <p:clrMapOvr>
    <a:masterClrMapping/>
  </p:clrMapOvr>
  <p:hf sldNum="0" hdr="0" ftr="0" dt="0"/>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Section Header - Light Brown">
    <p:bg>
      <p:bgPr>
        <a:solidFill>
          <a:srgbClr val="D9D1CC"/>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B7494EA0-F8CC-4025-9CC7-BF8C612E5B66}"/>
              </a:ext>
            </a:extLst>
          </p:cNvPr>
          <p:cNvSpPr/>
          <p:nvPr/>
        </p:nvSpPr>
        <p:spPr>
          <a:xfrm>
            <a:off x="0" y="-1"/>
            <a:ext cx="9144000" cy="5143500"/>
          </a:xfrm>
          <a:prstGeom prst="rect">
            <a:avLst/>
          </a:prstGeom>
          <a:solidFill>
            <a:srgbClr val="D9D1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Picture 5" descr="Shape&#10;&#10;Description automatically generated with medium confidence">
            <a:extLst>
              <a:ext uri="{FF2B5EF4-FFF2-40B4-BE49-F238E27FC236}">
                <a16:creationId xmlns:a16="http://schemas.microsoft.com/office/drawing/2014/main" id="{53D2B7D2-DD62-48F8-BAE1-B006F6F25DF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914400" y="409575"/>
            <a:ext cx="4981575" cy="1579364"/>
          </a:xfrm>
        </p:spPr>
        <p:txBody>
          <a:bodyPr anchor="b"/>
          <a:lstStyle>
            <a:lvl1pPr>
              <a:defRPr sz="4500">
                <a:solidFill>
                  <a:srgbClr val="3F1A01"/>
                </a:solidFill>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914400" y="2009180"/>
            <a:ext cx="4981575" cy="1125140"/>
          </a:xfrm>
          <a:prstGeom prst="rect">
            <a:avLst/>
          </a:prstGeom>
        </p:spPr>
        <p:txBody>
          <a:bodyPr/>
          <a:lstStyle>
            <a:lvl1pPr marL="0" indent="0">
              <a:buNone/>
              <a:defRPr sz="1800">
                <a:solidFill>
                  <a:schemeClr val="accent4"/>
                </a:solidFill>
                <a:latin typeface="Times New Roman" panose="02020603050405020304" pitchFamily="18" charset="0"/>
                <a:cs typeface="Times New Roman" panose="02020603050405020304" pitchFamily="18" charset="0"/>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5593557" y="-1682353"/>
            <a:ext cx="6288881" cy="7362826"/>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4">
              <a:alpha val="9804"/>
            </a:schemeClr>
          </a:solidFill>
          <a:ln>
            <a:noFill/>
          </a:ln>
        </p:spPr>
        <p:txBody>
          <a:bodyPr vert="horz" wrap="square" lIns="68580" tIns="34290" rIns="68580" bIns="34290" numCol="1" anchor="t" anchorCtr="0" compatLnSpc="1">
            <a:prstTxWarp prst="textNoShape">
              <a:avLst/>
            </a:prstTxWarp>
          </a:bodyPr>
          <a:lstStyle/>
          <a:p>
            <a:endParaRPr lang="en-GB" dirty="0"/>
          </a:p>
        </p:txBody>
      </p:sp>
      <p:sp>
        <p:nvSpPr>
          <p:cNvPr id="8" name="Logo">
            <a:extLst>
              <a:ext uri="{FF2B5EF4-FFF2-40B4-BE49-F238E27FC236}">
                <a16:creationId xmlns:a16="http://schemas.microsoft.com/office/drawing/2014/main" id="{BD245161-57E0-41D6-9F32-BFC30FCF8F88}"/>
              </a:ext>
            </a:extLst>
          </p:cNvPr>
          <p:cNvSpPr/>
          <p:nvPr/>
        </p:nvSpPr>
        <p:spPr>
          <a:xfrm>
            <a:off x="7047940" y="4406791"/>
            <a:ext cx="1690058" cy="330707"/>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10" name="ExternalLogo" hidden="1">
            <a:extLst>
              <a:ext uri="{FF2B5EF4-FFF2-40B4-BE49-F238E27FC236}">
                <a16:creationId xmlns:a16="http://schemas.microsoft.com/office/drawing/2014/main" id="{F386AFA9-1557-4349-8F44-88C1CC93F218}"/>
              </a:ext>
            </a:extLst>
          </p:cNvPr>
          <p:cNvSpPr/>
          <p:nvPr/>
        </p:nvSpPr>
        <p:spPr>
          <a:xfrm>
            <a:off x="7517606" y="3726556"/>
            <a:ext cx="1220391" cy="477735"/>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35000" tIns="135000" rIns="135000" bIns="135000" rtlCol="0" anchor="ctr" anchorCtr="0">
            <a:noAutofit/>
          </a:bodyPr>
          <a:lstStyle/>
          <a:p>
            <a:pPr algn="ctr"/>
            <a:r>
              <a:rPr lang="en-GB" sz="675" dirty="0">
                <a:solidFill>
                  <a:srgbClr val="FF00FF"/>
                </a:solidFill>
              </a:rPr>
              <a:t>External logo</a:t>
            </a:r>
          </a:p>
        </p:txBody>
      </p:sp>
    </p:spTree>
    <p:extLst>
      <p:ext uri="{BB962C8B-B14F-4D97-AF65-F5344CB8AC3E}">
        <p14:creationId xmlns:p14="http://schemas.microsoft.com/office/powerpoint/2010/main" val="1052307600"/>
      </p:ext>
    </p:extLst>
  </p:cSld>
  <p:clrMapOvr>
    <a:masterClrMapping/>
  </p:clrMapOvr>
  <p:hf sldNum="0" hdr="0" ftr="0" dt="0"/>
</p:sldLayout>
</file>

<file path=ppt/slideLayouts/slideLayout27.xml><?xml version="1.0" encoding="utf-8"?>
<p:sldLayout xmlns:a="http://schemas.openxmlformats.org/drawingml/2006/main" xmlns:r="http://schemas.openxmlformats.org/officeDocument/2006/relationships" xmlns:p="http://schemas.openxmlformats.org/presentationml/2006/main" type="secHead" preserve="1">
  <p:cSld name="Section Header - Dark Blue">
    <p:bg>
      <p:bgPr>
        <a:solidFill>
          <a:srgbClr val="7B9CBB"/>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7462CE97-0D6D-44A4-B4E3-6899B51ECF64}"/>
              </a:ext>
            </a:extLst>
          </p:cNvPr>
          <p:cNvSpPr/>
          <p:nvPr/>
        </p:nvSpPr>
        <p:spPr>
          <a:xfrm>
            <a:off x="0" y="-1"/>
            <a:ext cx="9144000" cy="5143500"/>
          </a:xfrm>
          <a:prstGeom prst="rect">
            <a:avLst/>
          </a:prstGeom>
          <a:solidFill>
            <a:srgbClr val="7B9CB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Picture 5" descr="Shape&#10;&#10;Description automatically generated with medium confidence">
            <a:extLst>
              <a:ext uri="{FF2B5EF4-FFF2-40B4-BE49-F238E27FC236}">
                <a16:creationId xmlns:a16="http://schemas.microsoft.com/office/drawing/2014/main" id="{71DB9A65-3868-400A-9CF0-AEFEF540550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914400" y="409575"/>
            <a:ext cx="4981575" cy="1579364"/>
          </a:xfrm>
        </p:spPr>
        <p:txBody>
          <a:bodyPr anchor="b"/>
          <a:lstStyle>
            <a:lvl1pPr>
              <a:defRPr sz="4500">
                <a:solidFill>
                  <a:srgbClr val="3F1A01"/>
                </a:solidFill>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914400" y="2009180"/>
            <a:ext cx="4981575" cy="1125140"/>
          </a:xfrm>
          <a:prstGeom prst="rect">
            <a:avLst/>
          </a:prstGeom>
        </p:spPr>
        <p:txBody>
          <a:bodyPr/>
          <a:lstStyle>
            <a:lvl1pPr marL="0" indent="0">
              <a:buNone/>
              <a:defRPr sz="1800">
                <a:solidFill>
                  <a:srgbClr val="B0C4D6"/>
                </a:solidFill>
                <a:latin typeface="Times New Roman" panose="02020603050405020304" pitchFamily="18" charset="0"/>
                <a:cs typeface="Times New Roman" panose="02020603050405020304" pitchFamily="18" charset="0"/>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5593557" y="-1682353"/>
            <a:ext cx="6288881" cy="7362826"/>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0C4D6">
              <a:alpha val="9804"/>
            </a:srgbClr>
          </a:solidFill>
          <a:ln>
            <a:noFill/>
          </a:ln>
        </p:spPr>
        <p:txBody>
          <a:bodyPr vert="horz" wrap="square" lIns="68580" tIns="34290" rIns="68580" bIns="34290" numCol="1" anchor="t" anchorCtr="0" compatLnSpc="1">
            <a:prstTxWarp prst="textNoShape">
              <a:avLst/>
            </a:prstTxWarp>
          </a:bodyPr>
          <a:lstStyle/>
          <a:p>
            <a:endParaRPr lang="en-GB" dirty="0"/>
          </a:p>
        </p:txBody>
      </p:sp>
      <p:sp>
        <p:nvSpPr>
          <p:cNvPr id="8" name="Logo">
            <a:extLst>
              <a:ext uri="{FF2B5EF4-FFF2-40B4-BE49-F238E27FC236}">
                <a16:creationId xmlns:a16="http://schemas.microsoft.com/office/drawing/2014/main" id="{FDB19305-59F9-405C-84BE-675FD40C5C6C}"/>
              </a:ext>
            </a:extLst>
          </p:cNvPr>
          <p:cNvSpPr/>
          <p:nvPr/>
        </p:nvSpPr>
        <p:spPr>
          <a:xfrm>
            <a:off x="7047940" y="4406791"/>
            <a:ext cx="1690058" cy="330707"/>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10" name="ExternalLogo" hidden="1">
            <a:extLst>
              <a:ext uri="{FF2B5EF4-FFF2-40B4-BE49-F238E27FC236}">
                <a16:creationId xmlns:a16="http://schemas.microsoft.com/office/drawing/2014/main" id="{3F6C35DF-345B-471E-BB1A-9898955FCA3F}"/>
              </a:ext>
            </a:extLst>
          </p:cNvPr>
          <p:cNvSpPr/>
          <p:nvPr/>
        </p:nvSpPr>
        <p:spPr>
          <a:xfrm>
            <a:off x="7517606" y="3726556"/>
            <a:ext cx="1220391" cy="477735"/>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35000" tIns="135000" rIns="135000" bIns="135000" rtlCol="0" anchor="ctr" anchorCtr="0">
            <a:noAutofit/>
          </a:bodyPr>
          <a:lstStyle/>
          <a:p>
            <a:pPr algn="ctr"/>
            <a:r>
              <a:rPr lang="en-GB" sz="675" dirty="0">
                <a:solidFill>
                  <a:srgbClr val="FF00FF"/>
                </a:solidFill>
              </a:rPr>
              <a:t>External logo</a:t>
            </a:r>
          </a:p>
        </p:txBody>
      </p:sp>
    </p:spTree>
    <p:extLst>
      <p:ext uri="{BB962C8B-B14F-4D97-AF65-F5344CB8AC3E}">
        <p14:creationId xmlns:p14="http://schemas.microsoft.com/office/powerpoint/2010/main" val="1301170692"/>
      </p:ext>
    </p:extLst>
  </p:cSld>
  <p:clrMapOvr>
    <a:masterClrMapping/>
  </p:clrMapOvr>
  <p:hf sldNum="0" hdr="0" ftr="0" dt="0"/>
</p:sldLayout>
</file>

<file path=ppt/slideLayouts/slideLayout28.xml><?xml version="1.0" encoding="utf-8"?>
<p:sldLayout xmlns:a="http://schemas.openxmlformats.org/drawingml/2006/main" xmlns:r="http://schemas.openxmlformats.org/officeDocument/2006/relationships" xmlns:p="http://schemas.openxmlformats.org/presentationml/2006/main" type="secHead" preserve="1">
  <p:cSld name="Section Header - Light Blue">
    <p:bg>
      <p:bgPr>
        <a:solidFill>
          <a:srgbClr val="B0C4D6"/>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EFFE82BA-6DB8-48D4-8977-6C123C850186}"/>
              </a:ext>
            </a:extLst>
          </p:cNvPr>
          <p:cNvSpPr/>
          <p:nvPr/>
        </p:nvSpPr>
        <p:spPr>
          <a:xfrm>
            <a:off x="0" y="-1"/>
            <a:ext cx="9144000" cy="5143500"/>
          </a:xfrm>
          <a:prstGeom prst="rect">
            <a:avLst/>
          </a:prstGeom>
          <a:solidFill>
            <a:srgbClr val="B0C4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Picture 5" descr="Shape&#10;&#10;Description automatically generated with medium confidence">
            <a:extLst>
              <a:ext uri="{FF2B5EF4-FFF2-40B4-BE49-F238E27FC236}">
                <a16:creationId xmlns:a16="http://schemas.microsoft.com/office/drawing/2014/main" id="{6DD2D610-B5ED-44BF-9B2B-0F8531E752A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914400" y="409575"/>
            <a:ext cx="4981575" cy="1579364"/>
          </a:xfrm>
        </p:spPr>
        <p:txBody>
          <a:bodyPr anchor="b"/>
          <a:lstStyle>
            <a:lvl1pPr>
              <a:defRPr sz="4500">
                <a:solidFill>
                  <a:srgbClr val="3F1A01"/>
                </a:solidFill>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914400" y="2009180"/>
            <a:ext cx="4981575" cy="1125140"/>
          </a:xfrm>
          <a:prstGeom prst="rect">
            <a:avLst/>
          </a:prstGeom>
        </p:spPr>
        <p:txBody>
          <a:bodyPr/>
          <a:lstStyle>
            <a:lvl1pPr marL="0" indent="0">
              <a:buNone/>
              <a:defRPr sz="1800">
                <a:solidFill>
                  <a:schemeClr val="accent5"/>
                </a:solidFill>
                <a:latin typeface="Times New Roman" panose="02020603050405020304" pitchFamily="18" charset="0"/>
                <a:cs typeface="Times New Roman" panose="02020603050405020304" pitchFamily="18" charset="0"/>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5593557" y="-1682353"/>
            <a:ext cx="6288881" cy="7362826"/>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5">
              <a:alpha val="9804"/>
            </a:schemeClr>
          </a:solidFill>
          <a:ln>
            <a:noFill/>
          </a:ln>
        </p:spPr>
        <p:txBody>
          <a:bodyPr vert="horz" wrap="square" lIns="68580" tIns="34290" rIns="68580" bIns="34290" numCol="1" anchor="t" anchorCtr="0" compatLnSpc="1">
            <a:prstTxWarp prst="textNoShape">
              <a:avLst/>
            </a:prstTxWarp>
          </a:bodyPr>
          <a:lstStyle/>
          <a:p>
            <a:endParaRPr lang="en-GB" dirty="0"/>
          </a:p>
        </p:txBody>
      </p:sp>
      <p:sp>
        <p:nvSpPr>
          <p:cNvPr id="8" name="Logo">
            <a:extLst>
              <a:ext uri="{FF2B5EF4-FFF2-40B4-BE49-F238E27FC236}">
                <a16:creationId xmlns:a16="http://schemas.microsoft.com/office/drawing/2014/main" id="{7AB909CE-222C-48CF-865C-8AAD4BAF45B1}"/>
              </a:ext>
            </a:extLst>
          </p:cNvPr>
          <p:cNvSpPr/>
          <p:nvPr/>
        </p:nvSpPr>
        <p:spPr>
          <a:xfrm>
            <a:off x="7047940" y="4406791"/>
            <a:ext cx="1690058" cy="330707"/>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10" name="ExternalLogo" hidden="1">
            <a:extLst>
              <a:ext uri="{FF2B5EF4-FFF2-40B4-BE49-F238E27FC236}">
                <a16:creationId xmlns:a16="http://schemas.microsoft.com/office/drawing/2014/main" id="{D4F1D16A-8D8C-4F72-BCB5-7B9FA4066259}"/>
              </a:ext>
            </a:extLst>
          </p:cNvPr>
          <p:cNvSpPr/>
          <p:nvPr/>
        </p:nvSpPr>
        <p:spPr>
          <a:xfrm>
            <a:off x="7517606" y="3726556"/>
            <a:ext cx="1220391" cy="477735"/>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35000" tIns="135000" rIns="135000" bIns="135000" rtlCol="0" anchor="ctr" anchorCtr="0">
            <a:noAutofit/>
          </a:bodyPr>
          <a:lstStyle/>
          <a:p>
            <a:pPr algn="ctr"/>
            <a:r>
              <a:rPr lang="en-GB" sz="675" dirty="0">
                <a:solidFill>
                  <a:srgbClr val="FF00FF"/>
                </a:solidFill>
              </a:rPr>
              <a:t>External logo</a:t>
            </a:r>
          </a:p>
        </p:txBody>
      </p:sp>
    </p:spTree>
    <p:extLst>
      <p:ext uri="{BB962C8B-B14F-4D97-AF65-F5344CB8AC3E}">
        <p14:creationId xmlns:p14="http://schemas.microsoft.com/office/powerpoint/2010/main" val="1194379785"/>
      </p:ext>
    </p:extLst>
  </p:cSld>
  <p:clrMapOvr>
    <a:masterClrMapping/>
  </p:clrMapOvr>
  <p:hf sldNum="0" hdr="0" ftr="0" dt="0"/>
</p:sldLayout>
</file>

<file path=ppt/slideLayouts/slideLayout29.xml><?xml version="1.0" encoding="utf-8"?>
<p:sldLayout xmlns:a="http://schemas.openxmlformats.org/drawingml/2006/main" xmlns:r="http://schemas.openxmlformats.org/officeDocument/2006/relationships" xmlns:p="http://schemas.openxmlformats.org/presentationml/2006/main" type="secHead" preserve="1">
  <p:cSld name="Quote - Dark Grey">
    <p:bg>
      <p:bgPr>
        <a:solidFill>
          <a:srgbClr val="B2B2B2"/>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CCD7669A-785A-47FC-BD9B-6674939BD78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914400" y="1113750"/>
            <a:ext cx="4981575" cy="1822364"/>
          </a:xfrm>
        </p:spPr>
        <p:txBody>
          <a:bodyPr anchor="b">
            <a:normAutofit/>
          </a:bodyPr>
          <a:lstStyle>
            <a:lvl1pPr>
              <a:defRPr sz="45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914400" y="3179114"/>
            <a:ext cx="4981575" cy="902381"/>
          </a:xfrm>
          <a:prstGeom prst="rect">
            <a:avLst/>
          </a:prstGeom>
        </p:spPr>
        <p:txBody>
          <a:bodyPr/>
          <a:lstStyle>
            <a:lvl1pPr marL="0" indent="0">
              <a:buNone/>
              <a:defRPr sz="1200">
                <a:solidFill>
                  <a:srgbClr val="3F1A01"/>
                </a:solidFill>
                <a:latin typeface="+mn-lt"/>
                <a:cs typeface="Times New Roman" panose="02020603050405020304" pitchFamily="18" charset="0"/>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6076951" y="-1632075"/>
            <a:ext cx="6288881" cy="7362826"/>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1">
              <a:alpha val="10000"/>
            </a:schemeClr>
          </a:solidFill>
          <a:ln>
            <a:noFill/>
          </a:ln>
        </p:spPr>
        <p:txBody>
          <a:bodyPr vert="horz" wrap="square" lIns="68580" tIns="34290" rIns="68580" bIns="34290" numCol="1" anchor="t" anchorCtr="0" compatLnSpc="1">
            <a:prstTxWarp prst="textNoShape">
              <a:avLst/>
            </a:prstTxWarp>
          </a:bodyPr>
          <a:lstStyle/>
          <a:p>
            <a:endParaRPr lang="en-GB" dirty="0"/>
          </a:p>
        </p:txBody>
      </p:sp>
      <p:sp>
        <p:nvSpPr>
          <p:cNvPr id="12" name="TextBox 11">
            <a:extLst>
              <a:ext uri="{FF2B5EF4-FFF2-40B4-BE49-F238E27FC236}">
                <a16:creationId xmlns:a16="http://schemas.microsoft.com/office/drawing/2014/main" id="{2D286C11-828A-4F0B-B5E1-F318F95635E1}"/>
              </a:ext>
            </a:extLst>
          </p:cNvPr>
          <p:cNvSpPr txBox="1"/>
          <p:nvPr/>
        </p:nvSpPr>
        <p:spPr>
          <a:xfrm>
            <a:off x="409575" y="405000"/>
            <a:ext cx="503593" cy="46575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1"/>
          </a:solidFill>
          <a:ln>
            <a:noFill/>
          </a:ln>
          <a:effectLst/>
        </p:spPr>
        <p:txBody>
          <a:bodyPr rot="0" spcFirstLastPara="0" vertOverflow="overflow" horzOverflow="overflow" vert="horz" wrap="square" lIns="68580" tIns="34290" rIns="68580" bIns="34290" numCol="1" spcCol="0" rtlCol="0" fromWordArt="0" anchor="t" anchorCtr="0" forceAA="0" compatLnSpc="1">
            <a:prstTxWarp prst="textNoShape">
              <a:avLst/>
            </a:prstTxWarp>
            <a:noAutofit/>
          </a:bodyPr>
          <a:lstStyle/>
          <a:p>
            <a:endParaRPr lang="en-GB" sz="10350" dirty="0">
              <a:solidFill>
                <a:srgbClr val="B59E5F"/>
              </a:solidFill>
            </a:endParaRPr>
          </a:p>
        </p:txBody>
      </p:sp>
      <p:sp>
        <p:nvSpPr>
          <p:cNvPr id="10" name="Slide Number Placeholder 5">
            <a:extLst>
              <a:ext uri="{FF2B5EF4-FFF2-40B4-BE49-F238E27FC236}">
                <a16:creationId xmlns:a16="http://schemas.microsoft.com/office/drawing/2014/main" id="{EC1452B3-DE1E-4026-AA15-5B9EE12B4B22}"/>
              </a:ext>
            </a:extLst>
          </p:cNvPr>
          <p:cNvSpPr>
            <a:spLocks noGrp="1"/>
          </p:cNvSpPr>
          <p:nvPr>
            <p:ph type="sldNum" sz="quarter" idx="4"/>
          </p:nvPr>
        </p:nvSpPr>
        <p:spPr>
          <a:xfrm>
            <a:off x="8495017" y="4825584"/>
            <a:ext cx="446483" cy="115416"/>
          </a:xfrm>
          <a:prstGeom prst="rect">
            <a:avLst/>
          </a:prstGeom>
        </p:spPr>
        <p:txBody>
          <a:bodyPr lIns="0" tIns="0" rIns="0" bIns="0" anchor="t" anchorCtr="0">
            <a:noAutofit/>
          </a:bodyPr>
          <a:lstStyle>
            <a:lvl1pPr algn="r">
              <a:defRPr sz="675">
                <a:solidFill>
                  <a:srgbClr val="3F1A01"/>
                </a:solidFill>
              </a:defRPr>
            </a:lvl1pPr>
          </a:lstStyle>
          <a:p>
            <a:fld id="{6DBC486D-4FAB-B746-8B02-8D7C842291C6}" type="slidenum">
              <a:rPr lang="en-US" smtClean="0">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3676626092"/>
      </p:ext>
    </p:extLst>
  </p:cSld>
  <p:clrMapOvr>
    <a:masterClrMapping/>
  </p:clrMapOvr>
  <p:hf sldNum="0" hdr="0" ftr="0" dt="0"/>
</p:sldLayout>
</file>

<file path=ppt/slideLayouts/slideLayout30.xml><?xml version="1.0" encoding="utf-8"?>
<p:sldLayout xmlns:a="http://schemas.openxmlformats.org/drawingml/2006/main" xmlns:r="http://schemas.openxmlformats.org/officeDocument/2006/relationships" xmlns:p="http://schemas.openxmlformats.org/presentationml/2006/main" type="secHead" preserve="1">
  <p:cSld name="Quote - Light Grey v2">
    <p:bg>
      <p:bgPr>
        <a:solidFill>
          <a:srgbClr val="B2B2B2"/>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AD0AAC3D-2AA7-42DE-9D30-35663FC7DF7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914400" y="1113750"/>
            <a:ext cx="4981575" cy="1822364"/>
          </a:xfrm>
        </p:spPr>
        <p:txBody>
          <a:bodyPr anchor="b">
            <a:normAutofit/>
          </a:bodyPr>
          <a:lstStyle>
            <a:lvl1pPr>
              <a:defRPr sz="45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914400" y="3179114"/>
            <a:ext cx="4981575" cy="902381"/>
          </a:xfrm>
          <a:prstGeom prst="rect">
            <a:avLst/>
          </a:prstGeom>
        </p:spPr>
        <p:txBody>
          <a:bodyPr/>
          <a:lstStyle>
            <a:lvl1pPr marL="0" indent="0">
              <a:buNone/>
              <a:defRPr sz="1200">
                <a:solidFill>
                  <a:srgbClr val="3F1A01"/>
                </a:solidFill>
                <a:latin typeface="+mn-lt"/>
                <a:cs typeface="Times New Roman" panose="02020603050405020304" pitchFamily="18" charset="0"/>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6076951" y="-1632075"/>
            <a:ext cx="6288881" cy="7362826"/>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DADADA">
              <a:alpha val="9804"/>
            </a:srgbClr>
          </a:solidFill>
          <a:ln>
            <a:noFill/>
          </a:ln>
        </p:spPr>
        <p:txBody>
          <a:bodyPr vert="horz" wrap="square" lIns="68580" tIns="34290" rIns="68580" bIns="34290" numCol="1" anchor="t" anchorCtr="0" compatLnSpc="1">
            <a:prstTxWarp prst="textNoShape">
              <a:avLst/>
            </a:prstTxWarp>
          </a:bodyPr>
          <a:lstStyle/>
          <a:p>
            <a:endParaRPr lang="en-GB" dirty="0"/>
          </a:p>
        </p:txBody>
      </p:sp>
      <p:sp>
        <p:nvSpPr>
          <p:cNvPr id="12" name="TextBox 11">
            <a:extLst>
              <a:ext uri="{FF2B5EF4-FFF2-40B4-BE49-F238E27FC236}">
                <a16:creationId xmlns:a16="http://schemas.microsoft.com/office/drawing/2014/main" id="{2D286C11-828A-4F0B-B5E1-F318F95635E1}"/>
              </a:ext>
            </a:extLst>
          </p:cNvPr>
          <p:cNvSpPr txBox="1"/>
          <p:nvPr/>
        </p:nvSpPr>
        <p:spPr>
          <a:xfrm>
            <a:off x="409575" y="405000"/>
            <a:ext cx="503593" cy="46575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rgbClr val="DADADA"/>
          </a:solidFill>
          <a:ln>
            <a:noFill/>
          </a:ln>
          <a:effectLst/>
        </p:spPr>
        <p:txBody>
          <a:bodyPr rot="0" spcFirstLastPara="0" vertOverflow="overflow" horzOverflow="overflow" vert="horz" wrap="square" lIns="68580" tIns="34290" rIns="68580" bIns="34290" numCol="1" spcCol="0" rtlCol="0" fromWordArt="0" anchor="t" anchorCtr="0" forceAA="0" compatLnSpc="1">
            <a:prstTxWarp prst="textNoShape">
              <a:avLst/>
            </a:prstTxWarp>
            <a:noAutofit/>
          </a:bodyPr>
          <a:lstStyle/>
          <a:p>
            <a:endParaRPr lang="en-GB" sz="10350" dirty="0">
              <a:solidFill>
                <a:srgbClr val="B59E5F"/>
              </a:solidFill>
            </a:endParaRPr>
          </a:p>
        </p:txBody>
      </p:sp>
      <p:sp>
        <p:nvSpPr>
          <p:cNvPr id="10" name="Slide Number Placeholder 5">
            <a:extLst>
              <a:ext uri="{FF2B5EF4-FFF2-40B4-BE49-F238E27FC236}">
                <a16:creationId xmlns:a16="http://schemas.microsoft.com/office/drawing/2014/main" id="{FB61BE42-3C18-404C-8698-70B4CD159AFE}"/>
              </a:ext>
            </a:extLst>
          </p:cNvPr>
          <p:cNvSpPr>
            <a:spLocks noGrp="1"/>
          </p:cNvSpPr>
          <p:nvPr>
            <p:ph type="sldNum" sz="quarter" idx="4"/>
          </p:nvPr>
        </p:nvSpPr>
        <p:spPr>
          <a:xfrm>
            <a:off x="8495017" y="4825584"/>
            <a:ext cx="446483" cy="115416"/>
          </a:xfrm>
          <a:prstGeom prst="rect">
            <a:avLst/>
          </a:prstGeom>
        </p:spPr>
        <p:txBody>
          <a:bodyPr lIns="0" tIns="0" rIns="0" bIns="0" anchor="t" anchorCtr="0">
            <a:noAutofit/>
          </a:bodyPr>
          <a:lstStyle>
            <a:lvl1pPr algn="r">
              <a:defRPr sz="675">
                <a:solidFill>
                  <a:srgbClr val="3F1A01"/>
                </a:solidFill>
              </a:defRPr>
            </a:lvl1pPr>
          </a:lstStyle>
          <a:p>
            <a:fld id="{6DBC486D-4FAB-B746-8B02-8D7C842291C6}" type="slidenum">
              <a:rPr lang="en-US" smtClean="0">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3742274693"/>
      </p:ext>
    </p:extLst>
  </p:cSld>
  <p:clrMapOvr>
    <a:masterClrMapping/>
  </p:clrMapOvr>
  <p:hf sldNum="0" hdr="0" ftr="0" dt="0"/>
</p:sldLayout>
</file>

<file path=ppt/slideLayouts/slideLayout31.xml><?xml version="1.0" encoding="utf-8"?>
<p:sldLayout xmlns:a="http://schemas.openxmlformats.org/drawingml/2006/main" xmlns:r="http://schemas.openxmlformats.org/officeDocument/2006/relationships" xmlns:p="http://schemas.openxmlformats.org/presentationml/2006/main" type="secHead" preserve="1">
  <p:cSld name="Quote - Light Gold">
    <p:bg>
      <p:bgPr>
        <a:solidFill>
          <a:srgbClr val="E1D8BF"/>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53475331-EC7A-4563-AD55-FE2890A719A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914400" y="1113750"/>
            <a:ext cx="4981575" cy="1822364"/>
          </a:xfrm>
        </p:spPr>
        <p:txBody>
          <a:bodyPr anchor="b">
            <a:normAutofit/>
          </a:bodyPr>
          <a:lstStyle>
            <a:lvl1pPr>
              <a:defRPr sz="45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914400" y="3179114"/>
            <a:ext cx="4981575" cy="902381"/>
          </a:xfrm>
          <a:prstGeom prst="rect">
            <a:avLst/>
          </a:prstGeom>
        </p:spPr>
        <p:txBody>
          <a:bodyPr/>
          <a:lstStyle>
            <a:lvl1pPr marL="0" indent="0">
              <a:buNone/>
              <a:defRPr sz="1200">
                <a:solidFill>
                  <a:srgbClr val="3F1A01"/>
                </a:solidFill>
                <a:latin typeface="+mn-lt"/>
                <a:cs typeface="Times New Roman" panose="02020603050405020304" pitchFamily="18" charset="0"/>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6076951" y="-1632075"/>
            <a:ext cx="6288881" cy="7362826"/>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2">
              <a:alpha val="10000"/>
            </a:schemeClr>
          </a:solidFill>
          <a:ln>
            <a:noFill/>
          </a:ln>
        </p:spPr>
        <p:txBody>
          <a:bodyPr vert="horz" wrap="square" lIns="68580" tIns="34290" rIns="68580" bIns="34290" numCol="1" anchor="t" anchorCtr="0" compatLnSpc="1">
            <a:prstTxWarp prst="textNoShape">
              <a:avLst/>
            </a:prstTxWarp>
          </a:bodyPr>
          <a:lstStyle/>
          <a:p>
            <a:endParaRPr lang="en-GB" dirty="0"/>
          </a:p>
        </p:txBody>
      </p:sp>
      <p:sp>
        <p:nvSpPr>
          <p:cNvPr id="12" name="TextBox 11">
            <a:extLst>
              <a:ext uri="{FF2B5EF4-FFF2-40B4-BE49-F238E27FC236}">
                <a16:creationId xmlns:a16="http://schemas.microsoft.com/office/drawing/2014/main" id="{2D286C11-828A-4F0B-B5E1-F318F95635E1}"/>
              </a:ext>
            </a:extLst>
          </p:cNvPr>
          <p:cNvSpPr txBox="1"/>
          <p:nvPr/>
        </p:nvSpPr>
        <p:spPr>
          <a:xfrm>
            <a:off x="409575" y="405000"/>
            <a:ext cx="503593" cy="46575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2"/>
          </a:solidFill>
          <a:ln>
            <a:noFill/>
          </a:ln>
          <a:effectLst/>
        </p:spPr>
        <p:txBody>
          <a:bodyPr rot="0" spcFirstLastPara="0" vertOverflow="overflow" horzOverflow="overflow" vert="horz" wrap="square" lIns="68580" tIns="34290" rIns="68580" bIns="34290" numCol="1" spcCol="0" rtlCol="0" fromWordArt="0" anchor="t" anchorCtr="0" forceAA="0" compatLnSpc="1">
            <a:prstTxWarp prst="textNoShape">
              <a:avLst/>
            </a:prstTxWarp>
            <a:noAutofit/>
          </a:bodyPr>
          <a:lstStyle/>
          <a:p>
            <a:endParaRPr lang="en-GB" sz="10350" dirty="0">
              <a:solidFill>
                <a:srgbClr val="B59E5F"/>
              </a:solidFill>
            </a:endParaRPr>
          </a:p>
        </p:txBody>
      </p:sp>
      <p:sp>
        <p:nvSpPr>
          <p:cNvPr id="10" name="Slide Number Placeholder 5">
            <a:extLst>
              <a:ext uri="{FF2B5EF4-FFF2-40B4-BE49-F238E27FC236}">
                <a16:creationId xmlns:a16="http://schemas.microsoft.com/office/drawing/2014/main" id="{8233D69F-7A60-4C2E-8201-E58069E62980}"/>
              </a:ext>
            </a:extLst>
          </p:cNvPr>
          <p:cNvSpPr>
            <a:spLocks noGrp="1"/>
          </p:cNvSpPr>
          <p:nvPr>
            <p:ph type="sldNum" sz="quarter" idx="4"/>
          </p:nvPr>
        </p:nvSpPr>
        <p:spPr>
          <a:xfrm>
            <a:off x="8495017" y="4825584"/>
            <a:ext cx="446483" cy="115416"/>
          </a:xfrm>
          <a:prstGeom prst="rect">
            <a:avLst/>
          </a:prstGeom>
        </p:spPr>
        <p:txBody>
          <a:bodyPr lIns="0" tIns="0" rIns="0" bIns="0" anchor="t" anchorCtr="0">
            <a:noAutofit/>
          </a:bodyPr>
          <a:lstStyle>
            <a:lvl1pPr algn="r">
              <a:defRPr sz="675">
                <a:solidFill>
                  <a:srgbClr val="3F1A01"/>
                </a:solidFill>
              </a:defRPr>
            </a:lvl1pPr>
          </a:lstStyle>
          <a:p>
            <a:fld id="{6DBC486D-4FAB-B746-8B02-8D7C842291C6}" type="slidenum">
              <a:rPr lang="en-US" smtClean="0">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1358372874"/>
      </p:ext>
    </p:extLst>
  </p:cSld>
  <p:clrMapOvr>
    <a:masterClrMapping/>
  </p:clrMapOvr>
  <p:hf sldNum="0" hdr="0" ftr="0" dt="0"/>
</p:sldLayout>
</file>

<file path=ppt/slideLayouts/slideLayout32.xml><?xml version="1.0" encoding="utf-8"?>
<p:sldLayout xmlns:a="http://schemas.openxmlformats.org/drawingml/2006/main" xmlns:r="http://schemas.openxmlformats.org/officeDocument/2006/relationships" xmlns:p="http://schemas.openxmlformats.org/presentationml/2006/main" type="secHead" preserve="1">
  <p:cSld name="Quote - Light Green">
    <p:bg>
      <p:bgPr>
        <a:solidFill>
          <a:srgbClr val="CCD9D3"/>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DCAC8086-ACFA-44CC-91A6-C81B4EDFEBC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914400" y="1113750"/>
            <a:ext cx="4981575" cy="1822364"/>
          </a:xfrm>
        </p:spPr>
        <p:txBody>
          <a:bodyPr anchor="b">
            <a:normAutofit/>
          </a:bodyPr>
          <a:lstStyle>
            <a:lvl1pPr>
              <a:defRPr sz="45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914400" y="3179114"/>
            <a:ext cx="4981575" cy="902381"/>
          </a:xfrm>
          <a:prstGeom prst="rect">
            <a:avLst/>
          </a:prstGeom>
        </p:spPr>
        <p:txBody>
          <a:bodyPr/>
          <a:lstStyle>
            <a:lvl1pPr marL="0" indent="0">
              <a:buNone/>
              <a:defRPr sz="1200">
                <a:solidFill>
                  <a:srgbClr val="3F1A01"/>
                </a:solidFill>
                <a:latin typeface="+mn-lt"/>
                <a:cs typeface="Times New Roman" panose="02020603050405020304" pitchFamily="18" charset="0"/>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6076951" y="-1632075"/>
            <a:ext cx="6288881" cy="7362826"/>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3">
              <a:alpha val="10000"/>
            </a:schemeClr>
          </a:solidFill>
          <a:ln>
            <a:noFill/>
          </a:ln>
        </p:spPr>
        <p:txBody>
          <a:bodyPr vert="horz" wrap="square" lIns="68580" tIns="34290" rIns="68580" bIns="34290" numCol="1" anchor="t" anchorCtr="0" compatLnSpc="1">
            <a:prstTxWarp prst="textNoShape">
              <a:avLst/>
            </a:prstTxWarp>
          </a:bodyPr>
          <a:lstStyle/>
          <a:p>
            <a:endParaRPr lang="en-GB" dirty="0"/>
          </a:p>
        </p:txBody>
      </p:sp>
      <p:sp>
        <p:nvSpPr>
          <p:cNvPr id="12" name="TextBox 11">
            <a:extLst>
              <a:ext uri="{FF2B5EF4-FFF2-40B4-BE49-F238E27FC236}">
                <a16:creationId xmlns:a16="http://schemas.microsoft.com/office/drawing/2014/main" id="{2D286C11-828A-4F0B-B5E1-F318F95635E1}"/>
              </a:ext>
            </a:extLst>
          </p:cNvPr>
          <p:cNvSpPr txBox="1"/>
          <p:nvPr/>
        </p:nvSpPr>
        <p:spPr>
          <a:xfrm>
            <a:off x="409575" y="405000"/>
            <a:ext cx="503593" cy="46575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3"/>
          </a:solidFill>
          <a:ln>
            <a:noFill/>
          </a:ln>
          <a:effectLst/>
        </p:spPr>
        <p:txBody>
          <a:bodyPr rot="0" spcFirstLastPara="0" vertOverflow="overflow" horzOverflow="overflow" vert="horz" wrap="square" lIns="68580" tIns="34290" rIns="68580" bIns="34290" numCol="1" spcCol="0" rtlCol="0" fromWordArt="0" anchor="t" anchorCtr="0" forceAA="0" compatLnSpc="1">
            <a:prstTxWarp prst="textNoShape">
              <a:avLst/>
            </a:prstTxWarp>
            <a:noAutofit/>
          </a:bodyPr>
          <a:lstStyle/>
          <a:p>
            <a:endParaRPr lang="en-GB" sz="10350" dirty="0">
              <a:solidFill>
                <a:srgbClr val="B59E5F"/>
              </a:solidFill>
            </a:endParaRPr>
          </a:p>
        </p:txBody>
      </p:sp>
      <p:sp>
        <p:nvSpPr>
          <p:cNvPr id="10" name="Slide Number Placeholder 5">
            <a:extLst>
              <a:ext uri="{FF2B5EF4-FFF2-40B4-BE49-F238E27FC236}">
                <a16:creationId xmlns:a16="http://schemas.microsoft.com/office/drawing/2014/main" id="{C75DE84A-9B5C-4EC6-942D-E4A1D174DD8E}"/>
              </a:ext>
            </a:extLst>
          </p:cNvPr>
          <p:cNvSpPr>
            <a:spLocks noGrp="1"/>
          </p:cNvSpPr>
          <p:nvPr>
            <p:ph type="sldNum" sz="quarter" idx="4"/>
          </p:nvPr>
        </p:nvSpPr>
        <p:spPr>
          <a:xfrm>
            <a:off x="8495017" y="4825584"/>
            <a:ext cx="446483" cy="115416"/>
          </a:xfrm>
          <a:prstGeom prst="rect">
            <a:avLst/>
          </a:prstGeom>
        </p:spPr>
        <p:txBody>
          <a:bodyPr lIns="0" tIns="0" rIns="0" bIns="0" anchor="t" anchorCtr="0">
            <a:noAutofit/>
          </a:bodyPr>
          <a:lstStyle>
            <a:lvl1pPr algn="r">
              <a:defRPr sz="675">
                <a:solidFill>
                  <a:srgbClr val="3F1A01"/>
                </a:solidFill>
              </a:defRPr>
            </a:lvl1pPr>
          </a:lstStyle>
          <a:p>
            <a:fld id="{6DBC486D-4FAB-B746-8B02-8D7C842291C6}" type="slidenum">
              <a:rPr lang="en-US" smtClean="0">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1365219581"/>
      </p:ext>
    </p:extLst>
  </p:cSld>
  <p:clrMapOvr>
    <a:masterClrMapping/>
  </p:clrMapOvr>
  <p:hf sldNum="0" hdr="0" ftr="0" dt="0"/>
</p:sldLayout>
</file>

<file path=ppt/slideLayouts/slideLayout33.xml><?xml version="1.0" encoding="utf-8"?>
<p:sldLayout xmlns:a="http://schemas.openxmlformats.org/drawingml/2006/main" xmlns:r="http://schemas.openxmlformats.org/officeDocument/2006/relationships" xmlns:p="http://schemas.openxmlformats.org/presentationml/2006/main" type="secHead" preserve="1">
  <p:cSld name="Quote - Light Brown">
    <p:bg>
      <p:bgPr>
        <a:solidFill>
          <a:srgbClr val="D9D1CC"/>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8F783354-686D-4F95-A2C7-375026C51A3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914400" y="1113750"/>
            <a:ext cx="4981575" cy="1822364"/>
          </a:xfrm>
        </p:spPr>
        <p:txBody>
          <a:bodyPr anchor="b">
            <a:normAutofit/>
          </a:bodyPr>
          <a:lstStyle>
            <a:lvl1pPr>
              <a:defRPr sz="45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914400" y="3179114"/>
            <a:ext cx="4981575" cy="902381"/>
          </a:xfrm>
          <a:prstGeom prst="rect">
            <a:avLst/>
          </a:prstGeom>
        </p:spPr>
        <p:txBody>
          <a:bodyPr/>
          <a:lstStyle>
            <a:lvl1pPr marL="0" indent="0">
              <a:buNone/>
              <a:defRPr sz="1200">
                <a:solidFill>
                  <a:srgbClr val="3F1A01"/>
                </a:solidFill>
                <a:latin typeface="+mn-lt"/>
                <a:cs typeface="Times New Roman" panose="02020603050405020304" pitchFamily="18" charset="0"/>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6076951" y="-1632075"/>
            <a:ext cx="6288881" cy="7362826"/>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4">
              <a:alpha val="10000"/>
            </a:schemeClr>
          </a:solidFill>
          <a:ln>
            <a:noFill/>
          </a:ln>
        </p:spPr>
        <p:txBody>
          <a:bodyPr vert="horz" wrap="square" lIns="68580" tIns="34290" rIns="68580" bIns="34290" numCol="1" anchor="t" anchorCtr="0" compatLnSpc="1">
            <a:prstTxWarp prst="textNoShape">
              <a:avLst/>
            </a:prstTxWarp>
          </a:bodyPr>
          <a:lstStyle/>
          <a:p>
            <a:endParaRPr lang="en-GB" dirty="0"/>
          </a:p>
        </p:txBody>
      </p:sp>
      <p:sp>
        <p:nvSpPr>
          <p:cNvPr id="12" name="TextBox 11">
            <a:extLst>
              <a:ext uri="{FF2B5EF4-FFF2-40B4-BE49-F238E27FC236}">
                <a16:creationId xmlns:a16="http://schemas.microsoft.com/office/drawing/2014/main" id="{2D286C11-828A-4F0B-B5E1-F318F95635E1}"/>
              </a:ext>
            </a:extLst>
          </p:cNvPr>
          <p:cNvSpPr txBox="1"/>
          <p:nvPr/>
        </p:nvSpPr>
        <p:spPr>
          <a:xfrm>
            <a:off x="409575" y="405000"/>
            <a:ext cx="503593" cy="46575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4"/>
          </a:solidFill>
          <a:ln>
            <a:noFill/>
          </a:ln>
          <a:effectLst/>
        </p:spPr>
        <p:txBody>
          <a:bodyPr rot="0" spcFirstLastPara="0" vertOverflow="overflow" horzOverflow="overflow" vert="horz" wrap="square" lIns="68580" tIns="34290" rIns="68580" bIns="34290" numCol="1" spcCol="0" rtlCol="0" fromWordArt="0" anchor="t" anchorCtr="0" forceAA="0" compatLnSpc="1">
            <a:prstTxWarp prst="textNoShape">
              <a:avLst/>
            </a:prstTxWarp>
            <a:noAutofit/>
          </a:bodyPr>
          <a:lstStyle/>
          <a:p>
            <a:endParaRPr lang="en-GB" sz="10350" dirty="0">
              <a:solidFill>
                <a:srgbClr val="B59E5F"/>
              </a:solidFill>
            </a:endParaRPr>
          </a:p>
        </p:txBody>
      </p:sp>
      <p:sp>
        <p:nvSpPr>
          <p:cNvPr id="10" name="Slide Number Placeholder 5">
            <a:extLst>
              <a:ext uri="{FF2B5EF4-FFF2-40B4-BE49-F238E27FC236}">
                <a16:creationId xmlns:a16="http://schemas.microsoft.com/office/drawing/2014/main" id="{B4FE89CE-5CDB-4DE9-B059-4719B2563F26}"/>
              </a:ext>
            </a:extLst>
          </p:cNvPr>
          <p:cNvSpPr>
            <a:spLocks noGrp="1"/>
          </p:cNvSpPr>
          <p:nvPr>
            <p:ph type="sldNum" sz="quarter" idx="4"/>
          </p:nvPr>
        </p:nvSpPr>
        <p:spPr>
          <a:xfrm>
            <a:off x="8495017" y="4825584"/>
            <a:ext cx="446483" cy="115416"/>
          </a:xfrm>
          <a:prstGeom prst="rect">
            <a:avLst/>
          </a:prstGeom>
        </p:spPr>
        <p:txBody>
          <a:bodyPr lIns="0" tIns="0" rIns="0" bIns="0" anchor="t" anchorCtr="0">
            <a:noAutofit/>
          </a:bodyPr>
          <a:lstStyle>
            <a:lvl1pPr algn="r">
              <a:defRPr sz="675">
                <a:solidFill>
                  <a:srgbClr val="3F1A01"/>
                </a:solidFill>
              </a:defRPr>
            </a:lvl1pPr>
          </a:lstStyle>
          <a:p>
            <a:fld id="{6DBC486D-4FAB-B746-8B02-8D7C842291C6}" type="slidenum">
              <a:rPr lang="en-US" smtClean="0">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477799141"/>
      </p:ext>
    </p:extLst>
  </p:cSld>
  <p:clrMapOvr>
    <a:masterClrMapping/>
  </p:clrMapOvr>
  <p:hf sldNum="0" hdr="0" ftr="0" dt="0"/>
</p:sldLayout>
</file>

<file path=ppt/slideLayouts/slideLayout34.xml><?xml version="1.0" encoding="utf-8"?>
<p:sldLayout xmlns:a="http://schemas.openxmlformats.org/drawingml/2006/main" xmlns:r="http://schemas.openxmlformats.org/officeDocument/2006/relationships" xmlns:p="http://schemas.openxmlformats.org/presentationml/2006/main" type="secHead" preserve="1">
  <p:cSld name="Quote - Light Blue">
    <p:bg>
      <p:bgPr>
        <a:solidFill>
          <a:srgbClr val="CAD8E4"/>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EF1EC179-E635-4D48-8EBF-C7A43205B65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914400" y="1113750"/>
            <a:ext cx="4981575" cy="1822364"/>
          </a:xfrm>
        </p:spPr>
        <p:txBody>
          <a:bodyPr anchor="b">
            <a:normAutofit/>
          </a:bodyPr>
          <a:lstStyle>
            <a:lvl1pPr>
              <a:defRPr sz="45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914400" y="3179114"/>
            <a:ext cx="4981575" cy="902381"/>
          </a:xfrm>
          <a:prstGeom prst="rect">
            <a:avLst/>
          </a:prstGeom>
        </p:spPr>
        <p:txBody>
          <a:bodyPr/>
          <a:lstStyle>
            <a:lvl1pPr marL="0" indent="0">
              <a:buNone/>
              <a:defRPr sz="1200">
                <a:solidFill>
                  <a:srgbClr val="3F1A01"/>
                </a:solidFill>
                <a:latin typeface="+mn-lt"/>
                <a:cs typeface="Times New Roman" panose="02020603050405020304" pitchFamily="18" charset="0"/>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6076951" y="-1632075"/>
            <a:ext cx="6288881" cy="7362826"/>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5">
              <a:alpha val="10000"/>
            </a:schemeClr>
          </a:solidFill>
          <a:ln>
            <a:noFill/>
          </a:ln>
        </p:spPr>
        <p:txBody>
          <a:bodyPr vert="horz" wrap="square" lIns="68580" tIns="34290" rIns="68580" bIns="34290" numCol="1" anchor="t" anchorCtr="0" compatLnSpc="1">
            <a:prstTxWarp prst="textNoShape">
              <a:avLst/>
            </a:prstTxWarp>
          </a:bodyPr>
          <a:lstStyle/>
          <a:p>
            <a:endParaRPr lang="en-GB" dirty="0"/>
          </a:p>
        </p:txBody>
      </p:sp>
      <p:sp>
        <p:nvSpPr>
          <p:cNvPr id="12" name="TextBox 11">
            <a:extLst>
              <a:ext uri="{FF2B5EF4-FFF2-40B4-BE49-F238E27FC236}">
                <a16:creationId xmlns:a16="http://schemas.microsoft.com/office/drawing/2014/main" id="{2D286C11-828A-4F0B-B5E1-F318F95635E1}"/>
              </a:ext>
            </a:extLst>
          </p:cNvPr>
          <p:cNvSpPr txBox="1"/>
          <p:nvPr/>
        </p:nvSpPr>
        <p:spPr>
          <a:xfrm>
            <a:off x="409575" y="405000"/>
            <a:ext cx="503593" cy="46575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5"/>
          </a:solidFill>
          <a:ln>
            <a:noFill/>
          </a:ln>
          <a:effectLst/>
        </p:spPr>
        <p:txBody>
          <a:bodyPr rot="0" spcFirstLastPara="0" vertOverflow="overflow" horzOverflow="overflow" vert="horz" wrap="square" lIns="68580" tIns="34290" rIns="68580" bIns="34290" numCol="1" spcCol="0" rtlCol="0" fromWordArt="0" anchor="t" anchorCtr="0" forceAA="0" compatLnSpc="1">
            <a:prstTxWarp prst="textNoShape">
              <a:avLst/>
            </a:prstTxWarp>
            <a:noAutofit/>
          </a:bodyPr>
          <a:lstStyle/>
          <a:p>
            <a:endParaRPr lang="en-GB" sz="10350" dirty="0">
              <a:solidFill>
                <a:srgbClr val="B59E5F"/>
              </a:solidFill>
            </a:endParaRPr>
          </a:p>
        </p:txBody>
      </p:sp>
      <p:sp>
        <p:nvSpPr>
          <p:cNvPr id="10" name="Slide Number Placeholder 5">
            <a:extLst>
              <a:ext uri="{FF2B5EF4-FFF2-40B4-BE49-F238E27FC236}">
                <a16:creationId xmlns:a16="http://schemas.microsoft.com/office/drawing/2014/main" id="{CA4B47A1-8FE3-40D1-8D69-CC9AD2863E78}"/>
              </a:ext>
            </a:extLst>
          </p:cNvPr>
          <p:cNvSpPr>
            <a:spLocks noGrp="1"/>
          </p:cNvSpPr>
          <p:nvPr>
            <p:ph type="sldNum" sz="quarter" idx="4"/>
          </p:nvPr>
        </p:nvSpPr>
        <p:spPr>
          <a:xfrm>
            <a:off x="8495017" y="4825584"/>
            <a:ext cx="446483" cy="115416"/>
          </a:xfrm>
          <a:prstGeom prst="rect">
            <a:avLst/>
          </a:prstGeom>
        </p:spPr>
        <p:txBody>
          <a:bodyPr lIns="0" tIns="0" rIns="0" bIns="0" anchor="t" anchorCtr="0">
            <a:noAutofit/>
          </a:bodyPr>
          <a:lstStyle>
            <a:lvl1pPr algn="r">
              <a:defRPr sz="675">
                <a:solidFill>
                  <a:srgbClr val="3F1A01"/>
                </a:solidFill>
              </a:defRPr>
            </a:lvl1pPr>
          </a:lstStyle>
          <a:p>
            <a:fld id="{6DBC486D-4FAB-B746-8B02-8D7C842291C6}" type="slidenum">
              <a:rPr lang="en-US" smtClean="0">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4187082979"/>
      </p:ext>
    </p:extLst>
  </p:cSld>
  <p:clrMapOvr>
    <a:masterClrMapping/>
  </p:clrMapOvr>
  <p:hf sldNum="0" hdr="0" ftr="0" dt="0"/>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1_Title and Content">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C4F08730-DBA8-4007-A284-175B2F954A12}"/>
              </a:ext>
            </a:extLst>
          </p:cNvPr>
          <p:cNvSpPr txBox="1"/>
          <p:nvPr/>
        </p:nvSpPr>
        <p:spPr>
          <a:xfrm>
            <a:off x="2488744" y="3333177"/>
            <a:ext cx="1988996" cy="1208023"/>
          </a:xfrm>
          <a:prstGeom prst="rect">
            <a:avLst/>
          </a:prstGeom>
          <a:noFill/>
        </p:spPr>
        <p:txBody>
          <a:bodyPr wrap="square">
            <a:spAutoFit/>
          </a:bodyPr>
          <a:lstStyle/>
          <a:p>
            <a:pPr fontAlgn="auto">
              <a:spcBef>
                <a:spcPts val="900"/>
              </a:spcBef>
              <a:spcAft>
                <a:spcPts val="450"/>
              </a:spcAft>
              <a:buFont typeface="+mj-lt"/>
              <a:buNone/>
              <a:defRPr/>
            </a:pPr>
            <a:r>
              <a:rPr lang="en-GB" sz="750" b="1" noProof="1">
                <a:solidFill>
                  <a:schemeClr val="tx1"/>
                </a:solidFill>
                <a:latin typeface="Arial" panose="020B0604020202020204" pitchFamily="34" charset="0"/>
                <a:cs typeface="Arial" panose="020B0604020202020204" pitchFamily="34" charset="0"/>
              </a:rPr>
              <a:t>Reset slide</a:t>
            </a:r>
          </a:p>
          <a:p>
            <a:pPr fontAlgn="auto">
              <a:spcBef>
                <a:spcPts val="900"/>
              </a:spcBef>
              <a:spcAft>
                <a:spcPts val="450"/>
              </a:spcAft>
              <a:buFont typeface="+mj-lt"/>
              <a:buNone/>
              <a:defRPr/>
            </a:pPr>
            <a:endParaRPr lang="en-GB" sz="750" b="1" noProof="1">
              <a:solidFill>
                <a:schemeClr val="tx1"/>
              </a:solidFill>
              <a:latin typeface="Arial" panose="020B0604020202020204" pitchFamily="34" charset="0"/>
              <a:cs typeface="Arial" panose="020B0604020202020204" pitchFamily="34" charset="0"/>
            </a:endParaRPr>
          </a:p>
          <a:p>
            <a:pPr marL="171450" marR="0" indent="-171450" algn="l" defTabSz="685800" rtl="0" eaLnBrk="1" fontAlgn="auto" latinLnBrk="0" hangingPunct="1">
              <a:lnSpc>
                <a:spcPct val="100000"/>
              </a:lnSpc>
              <a:spcBef>
                <a:spcPts val="0"/>
              </a:spcBef>
              <a:spcAft>
                <a:spcPts val="450"/>
              </a:spcAft>
              <a:buClrTx/>
              <a:buSzTx/>
              <a:buFont typeface="+mj-lt"/>
              <a:buAutoNum type="arabicPeriod"/>
              <a:tabLst/>
              <a:defRPr/>
            </a:pPr>
            <a:r>
              <a:rPr lang="en-GB" altLang="da-DK" sz="750" noProof="1">
                <a:solidFill>
                  <a:schemeClr val="tx1"/>
                </a:solidFill>
                <a:latin typeface="Arial" panose="020B0604020202020204" pitchFamily="34" charset="0"/>
                <a:cs typeface="Arial" panose="020B0604020202020204" pitchFamily="34" charset="0"/>
              </a:rPr>
              <a:t>Click the </a:t>
            </a:r>
            <a:r>
              <a:rPr lang="en-GB" altLang="da-DK" sz="750" b="1" noProof="1">
                <a:solidFill>
                  <a:schemeClr val="tx1"/>
                </a:solidFill>
                <a:latin typeface="Arial" panose="020B0604020202020204" pitchFamily="34" charset="0"/>
                <a:cs typeface="Arial" panose="020B0604020202020204" pitchFamily="34" charset="0"/>
              </a:rPr>
              <a:t>Home - Tab</a:t>
            </a:r>
            <a:endParaRPr lang="en-GB" altLang="da-DK" sz="750" b="1" strike="sngStrike" noProof="1">
              <a:solidFill>
                <a:schemeClr val="tx1"/>
              </a:solidFill>
              <a:latin typeface="Arial" panose="020B0604020202020204" pitchFamily="34" charset="0"/>
              <a:cs typeface="Arial" panose="020B0604020202020204" pitchFamily="34" charset="0"/>
            </a:endParaRPr>
          </a:p>
          <a:p>
            <a:pPr marL="171450" marR="0" indent="-171450" algn="l" defTabSz="685800" rtl="0" eaLnBrk="1" fontAlgn="auto" latinLnBrk="0" hangingPunct="1">
              <a:lnSpc>
                <a:spcPct val="100000"/>
              </a:lnSpc>
              <a:spcBef>
                <a:spcPts val="0"/>
              </a:spcBef>
              <a:spcAft>
                <a:spcPts val="450"/>
              </a:spcAft>
              <a:buClrTx/>
              <a:buSzTx/>
              <a:buFont typeface="+mj-lt"/>
              <a:buAutoNum type="arabicPeriod"/>
              <a:tabLst/>
              <a:defRPr/>
            </a:pPr>
            <a:r>
              <a:rPr lang="en-GB" altLang="da-DK" sz="750" noProof="1">
                <a:solidFill>
                  <a:schemeClr val="tx1"/>
                </a:solidFill>
                <a:latin typeface="Arial" panose="020B0604020202020204" pitchFamily="34" charset="0"/>
                <a:cs typeface="Arial" panose="020B0604020202020204" pitchFamily="34" charset="0"/>
              </a:rPr>
              <a:t>Click the </a:t>
            </a:r>
            <a:r>
              <a:rPr lang="en-GB" altLang="da-DK" sz="750" b="1" baseline="0" noProof="1">
                <a:solidFill>
                  <a:schemeClr val="tx1"/>
                </a:solidFill>
                <a:latin typeface="Arial" panose="020B0604020202020204" pitchFamily="34" charset="0"/>
                <a:cs typeface="Arial" panose="020B0604020202020204" pitchFamily="34" charset="0"/>
              </a:rPr>
              <a:t>Reset </a:t>
            </a:r>
            <a:r>
              <a:rPr lang="en-GB" altLang="da-DK" sz="750" noProof="1">
                <a:solidFill>
                  <a:schemeClr val="tx1"/>
                </a:solidFill>
                <a:latin typeface="Arial" panose="020B0604020202020204" pitchFamily="34" charset="0"/>
                <a:cs typeface="Arial" panose="020B0604020202020204" pitchFamily="34" charset="0"/>
              </a:rPr>
              <a:t>menu to reset position, size</a:t>
            </a:r>
            <a:r>
              <a:rPr lang="en-GB" altLang="da-DK" sz="750" baseline="0" noProof="1">
                <a:solidFill>
                  <a:schemeClr val="tx1"/>
                </a:solidFill>
                <a:latin typeface="Arial" panose="020B0604020202020204" pitchFamily="34" charset="0"/>
                <a:cs typeface="Arial" panose="020B0604020202020204" pitchFamily="34" charset="0"/>
              </a:rPr>
              <a:t> and formatting of the slide placeholders to their default settings</a:t>
            </a:r>
            <a:endParaRPr lang="en-GB" altLang="da-DK" sz="750" noProof="1">
              <a:solidFill>
                <a:schemeClr val="tx1"/>
              </a:solidFill>
              <a:latin typeface="Arial" panose="020B0604020202020204" pitchFamily="34" charset="0"/>
              <a:cs typeface="Arial" panose="020B0604020202020204" pitchFamily="34" charset="0"/>
            </a:endParaRPr>
          </a:p>
        </p:txBody>
      </p:sp>
      <p:sp>
        <p:nvSpPr>
          <p:cNvPr id="48" name="TextBox 47">
            <a:extLst>
              <a:ext uri="{FF2B5EF4-FFF2-40B4-BE49-F238E27FC236}">
                <a16:creationId xmlns:a16="http://schemas.microsoft.com/office/drawing/2014/main" id="{29B69258-0759-4F9D-8A5C-C6B044632BCA}"/>
              </a:ext>
            </a:extLst>
          </p:cNvPr>
          <p:cNvSpPr txBox="1"/>
          <p:nvPr/>
        </p:nvSpPr>
        <p:spPr>
          <a:xfrm>
            <a:off x="4666262" y="1983935"/>
            <a:ext cx="1932384" cy="2308324"/>
          </a:xfrm>
          <a:prstGeom prst="rect">
            <a:avLst/>
          </a:prstGeom>
          <a:noFill/>
        </p:spPr>
        <p:txBody>
          <a:bodyPr wrap="square" lIns="0" tIns="0" rIns="0" bIns="0">
            <a:spAutoFit/>
          </a:bodyPr>
          <a:lstStyle/>
          <a:p>
            <a:pPr eaLnBrk="1" hangingPunct="1">
              <a:spcAft>
                <a:spcPts val="450"/>
              </a:spcAft>
              <a:defRPr/>
            </a:pPr>
            <a:r>
              <a:rPr lang="en-GB" altLang="da-DK" sz="750" b="1" noProof="1">
                <a:solidFill>
                  <a:schemeClr val="tx1"/>
                </a:solidFill>
                <a:latin typeface="Arial" panose="020B0604020202020204" pitchFamily="34" charset="0"/>
                <a:cs typeface="Arial" panose="020B0604020202020204" pitchFamily="34" charset="0"/>
              </a:rPr>
              <a:t>Change / edit picture</a:t>
            </a:r>
          </a:p>
          <a:p>
            <a:pPr eaLnBrk="1" hangingPunct="1">
              <a:spcAft>
                <a:spcPts val="450"/>
              </a:spcAft>
              <a:defRPr/>
            </a:pPr>
            <a:endParaRPr lang="en-GB" altLang="da-DK" sz="750" b="1" noProof="1">
              <a:solidFill>
                <a:schemeClr val="tx1"/>
              </a:solidFill>
              <a:latin typeface="Arial" panose="020B0604020202020204" pitchFamily="34" charset="0"/>
              <a:cs typeface="Arial" panose="020B0604020202020204" pitchFamily="34" charset="0"/>
            </a:endParaRPr>
          </a:p>
          <a:p>
            <a:pPr eaLnBrk="1" hangingPunct="1">
              <a:spcAft>
                <a:spcPts val="450"/>
              </a:spcAft>
              <a:defRPr/>
            </a:pPr>
            <a:endParaRPr lang="en-GB" altLang="da-DK" sz="750" b="1" noProof="1">
              <a:solidFill>
                <a:schemeClr val="tx1"/>
              </a:solidFill>
              <a:latin typeface="Arial" panose="020B0604020202020204" pitchFamily="34" charset="0"/>
              <a:cs typeface="Arial" panose="020B0604020202020204" pitchFamily="34" charset="0"/>
            </a:endParaRPr>
          </a:p>
          <a:p>
            <a:pPr eaLnBrk="1" hangingPunct="1">
              <a:spcAft>
                <a:spcPts val="450"/>
              </a:spcAft>
              <a:defRPr/>
            </a:pPr>
            <a:endParaRPr lang="en-GB" altLang="da-DK" sz="750" b="1" noProof="1">
              <a:solidFill>
                <a:schemeClr val="tx1"/>
              </a:solidFill>
              <a:latin typeface="Arial" panose="020B0604020202020204" pitchFamily="34" charset="0"/>
              <a:cs typeface="Arial" panose="020B0604020202020204" pitchFamily="34" charset="0"/>
            </a:endParaRPr>
          </a:p>
          <a:p>
            <a:pPr eaLnBrk="1" hangingPunct="1">
              <a:spcAft>
                <a:spcPts val="450"/>
              </a:spcAft>
              <a:defRPr/>
            </a:pPr>
            <a:endParaRPr lang="en-GB" altLang="da-DK" sz="750" b="1" noProof="1">
              <a:solidFill>
                <a:schemeClr val="tx1"/>
              </a:solidFill>
              <a:latin typeface="Arial" panose="020B0604020202020204" pitchFamily="34" charset="0"/>
              <a:cs typeface="Arial" panose="020B0604020202020204" pitchFamily="34" charset="0"/>
            </a:endParaRPr>
          </a:p>
          <a:p>
            <a:pPr marL="171450" indent="-171450" eaLnBrk="1" hangingPunct="1">
              <a:spcAft>
                <a:spcPts val="450"/>
              </a:spcAft>
              <a:buFont typeface="+mj-lt"/>
              <a:buAutoNum type="arabicPeriod"/>
              <a:defRPr/>
            </a:pPr>
            <a:r>
              <a:rPr lang="en-GB" altLang="da-DK" sz="750" b="0" noProof="1">
                <a:solidFill>
                  <a:schemeClr val="tx1"/>
                </a:solidFill>
                <a:latin typeface="Arial" panose="020B0604020202020204" pitchFamily="34" charset="0"/>
                <a:cs typeface="Arial" panose="020B0604020202020204" pitchFamily="34" charset="0"/>
              </a:rPr>
              <a:t>To change picture </a:t>
            </a:r>
            <a:r>
              <a:rPr lang="en-GB" altLang="da-DK" sz="750" b="1" noProof="1">
                <a:solidFill>
                  <a:schemeClr val="tx1"/>
                </a:solidFill>
                <a:latin typeface="Arial" panose="020B0604020202020204" pitchFamily="34" charset="0"/>
                <a:cs typeface="Arial" panose="020B0604020202020204" pitchFamily="34" charset="0"/>
              </a:rPr>
              <a:t>RIGHT-CLICK</a:t>
            </a:r>
            <a:r>
              <a:rPr lang="en-GB" altLang="da-DK" sz="750" b="0" noProof="1">
                <a:solidFill>
                  <a:schemeClr val="tx1"/>
                </a:solidFill>
                <a:latin typeface="Arial" panose="020B0604020202020204" pitchFamily="34" charset="0"/>
                <a:cs typeface="Arial" panose="020B0604020202020204" pitchFamily="34" charset="0"/>
              </a:rPr>
              <a:t> on the picture and click “</a:t>
            </a:r>
            <a:r>
              <a:rPr lang="en-GB" altLang="da-DK" sz="750" b="1" noProof="1">
                <a:solidFill>
                  <a:schemeClr val="tx1"/>
                </a:solidFill>
                <a:latin typeface="Arial" panose="020B0604020202020204" pitchFamily="34" charset="0"/>
                <a:cs typeface="Arial" panose="020B0604020202020204" pitchFamily="34" charset="0"/>
              </a:rPr>
              <a:t>Change Picture</a:t>
            </a:r>
            <a:r>
              <a:rPr lang="en-GB" altLang="da-DK" sz="750" b="0" noProof="1">
                <a:solidFill>
                  <a:schemeClr val="tx1"/>
                </a:solidFill>
                <a:latin typeface="Arial" panose="020B0604020202020204" pitchFamily="34" charset="0"/>
                <a:cs typeface="Arial" panose="020B0604020202020204" pitchFamily="34" charset="0"/>
              </a:rPr>
              <a:t>”</a:t>
            </a:r>
          </a:p>
          <a:p>
            <a:pPr marL="171450" indent="-171450" eaLnBrk="1" hangingPunct="1">
              <a:spcAft>
                <a:spcPts val="450"/>
              </a:spcAft>
              <a:buFont typeface="+mj-lt"/>
              <a:buAutoNum type="arabicPeriod"/>
              <a:defRPr/>
            </a:pPr>
            <a:r>
              <a:rPr lang="en-GB" altLang="da-DK" sz="750" b="0" noProof="1">
                <a:solidFill>
                  <a:schemeClr val="tx1"/>
                </a:solidFill>
                <a:latin typeface="Arial" panose="020B0604020202020204" pitchFamily="34" charset="0"/>
                <a:cs typeface="Arial" panose="020B0604020202020204" pitchFamily="34" charset="0"/>
              </a:rPr>
              <a:t>To change size or focus of the picture - </a:t>
            </a:r>
            <a:r>
              <a:rPr lang="en-GB" altLang="da-DK" sz="750" b="1" noProof="1">
                <a:solidFill>
                  <a:schemeClr val="tx1"/>
                </a:solidFill>
                <a:latin typeface="Arial" panose="020B0604020202020204" pitchFamily="34" charset="0"/>
                <a:cs typeface="Arial" panose="020B0604020202020204" pitchFamily="34" charset="0"/>
              </a:rPr>
              <a:t>Select the picture</a:t>
            </a:r>
            <a:r>
              <a:rPr lang="en-GB" altLang="da-DK" sz="750" b="0" noProof="1">
                <a:solidFill>
                  <a:schemeClr val="tx1"/>
                </a:solidFill>
                <a:latin typeface="Arial" panose="020B0604020202020204" pitchFamily="34" charset="0"/>
                <a:cs typeface="Arial" panose="020B0604020202020204" pitchFamily="34" charset="0"/>
              </a:rPr>
              <a:t>, click </a:t>
            </a:r>
            <a:r>
              <a:rPr lang="en-GB" altLang="da-DK" sz="750" b="1" noProof="1">
                <a:solidFill>
                  <a:schemeClr val="tx1"/>
                </a:solidFill>
                <a:latin typeface="Arial" panose="020B0604020202020204" pitchFamily="34" charset="0"/>
                <a:cs typeface="Arial" panose="020B0604020202020204" pitchFamily="34" charset="0"/>
              </a:rPr>
              <a:t>CROP</a:t>
            </a:r>
            <a:r>
              <a:rPr lang="en-GB" altLang="da-DK" sz="750" b="0" noProof="1">
                <a:solidFill>
                  <a:schemeClr val="tx1"/>
                </a:solidFill>
                <a:latin typeface="Arial" panose="020B0604020202020204" pitchFamily="34" charset="0"/>
                <a:cs typeface="Arial" panose="020B0604020202020204" pitchFamily="34" charset="0"/>
              </a:rPr>
              <a:t> from “The Picture Format menu”</a:t>
            </a:r>
          </a:p>
          <a:p>
            <a:pPr marL="171450" indent="-171450" eaLnBrk="1" hangingPunct="1">
              <a:spcAft>
                <a:spcPts val="450"/>
              </a:spcAft>
              <a:buFont typeface="+mj-lt"/>
              <a:buAutoNum type="arabicPeriod"/>
              <a:defRPr/>
            </a:pPr>
            <a:r>
              <a:rPr lang="en-GB" altLang="da-DK" sz="750" b="0" noProof="1">
                <a:solidFill>
                  <a:schemeClr val="tx1"/>
                </a:solidFill>
                <a:latin typeface="Arial" panose="020B0604020202020204" pitchFamily="34" charset="0"/>
                <a:cs typeface="Arial" panose="020B0604020202020204" pitchFamily="34" charset="0"/>
              </a:rPr>
              <a:t>To scale the picture, hold SHIFT-key down while dragging the corners of the picture</a:t>
            </a:r>
          </a:p>
          <a:p>
            <a:pPr eaLnBrk="1" hangingPunct="1">
              <a:spcAft>
                <a:spcPts val="450"/>
              </a:spcAft>
              <a:defRPr/>
            </a:pPr>
            <a:endParaRPr lang="en-GB" altLang="da-DK" sz="750" b="1" noProof="1">
              <a:solidFill>
                <a:schemeClr val="tx1"/>
              </a:solidFill>
              <a:latin typeface="Arial" panose="020B0604020202020204" pitchFamily="34" charset="0"/>
              <a:cs typeface="Arial" panose="020B0604020202020204" pitchFamily="34" charset="0"/>
            </a:endParaRPr>
          </a:p>
          <a:p>
            <a:pPr eaLnBrk="1" hangingPunct="1">
              <a:spcAft>
                <a:spcPts val="450"/>
              </a:spcAft>
              <a:defRPr/>
            </a:pPr>
            <a:endParaRPr lang="en-GB" altLang="da-DK" sz="750" b="1" noProof="1">
              <a:solidFill>
                <a:schemeClr val="tx1"/>
              </a:solidFill>
              <a:latin typeface="Arial" panose="020B0604020202020204" pitchFamily="34" charset="0"/>
              <a:cs typeface="Arial" panose="020B0604020202020204" pitchFamily="34" charset="0"/>
            </a:endParaRPr>
          </a:p>
        </p:txBody>
      </p:sp>
      <p:pic>
        <p:nvPicPr>
          <p:cNvPr id="22" name="Picture 21">
            <a:extLst>
              <a:ext uri="{FF2B5EF4-FFF2-40B4-BE49-F238E27FC236}">
                <a16:creationId xmlns:a16="http://schemas.microsoft.com/office/drawing/2014/main" id="{A0CF4DB0-EA3A-4922-ACBA-C0B74CF861E3}"/>
              </a:ext>
            </a:extLst>
          </p:cNvPr>
          <p:cNvPicPr>
            <a:picLocks noChangeAspect="1"/>
          </p:cNvPicPr>
          <p:nvPr/>
        </p:nvPicPr>
        <p:blipFill>
          <a:blip r:embed="rId2" cstate="print">
            <a:extLst>
              <a:ext uri="{28A0092B-C50C-407E-A947-70E740481C1C}">
                <a14:useLocalDpi xmlns:a14="http://schemas.microsoft.com/office/drawing/2010/main" val="0"/>
              </a:ext>
            </a:extLst>
          </a:blip>
          <a:srcRect l="461" r="461"/>
          <a:stretch/>
        </p:blipFill>
        <p:spPr>
          <a:xfrm>
            <a:off x="404813" y="3394918"/>
            <a:ext cx="1931194" cy="1094226"/>
          </a:xfrm>
          <a:prstGeom prst="rect">
            <a:avLst/>
          </a:prstGeom>
          <a:effectLst>
            <a:outerShdw blurRad="50800" dist="38100" dir="5400000" algn="t" rotWithShape="0">
              <a:prstClr val="black">
                <a:alpha val="40000"/>
              </a:prstClr>
            </a:outerShdw>
          </a:effectLst>
        </p:spPr>
      </p:pic>
      <p:sp>
        <p:nvSpPr>
          <p:cNvPr id="11" name="Title 4">
            <a:extLst>
              <a:ext uri="{FF2B5EF4-FFF2-40B4-BE49-F238E27FC236}">
                <a16:creationId xmlns:a16="http://schemas.microsoft.com/office/drawing/2014/main" id="{78DE8C21-512C-45D7-AF5D-2791E225B7EB}"/>
              </a:ext>
            </a:extLst>
          </p:cNvPr>
          <p:cNvSpPr txBox="1">
            <a:spLocks/>
          </p:cNvSpPr>
          <p:nvPr/>
        </p:nvSpPr>
        <p:spPr>
          <a:xfrm>
            <a:off x="404812" y="610790"/>
            <a:ext cx="6910388" cy="249299"/>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2400" b="1" kern="1200">
                <a:solidFill>
                  <a:srgbClr val="3F1A01"/>
                </a:solidFill>
                <a:latin typeface="+mj-lt"/>
                <a:ea typeface="+mj-ea"/>
                <a:cs typeface="+mj-cs"/>
              </a:defRPr>
            </a:lvl1pPr>
          </a:lstStyle>
          <a:p>
            <a:r>
              <a:rPr lang="en-GB" sz="1800" dirty="0"/>
              <a:t>Start here</a:t>
            </a:r>
          </a:p>
        </p:txBody>
      </p:sp>
      <p:sp>
        <p:nvSpPr>
          <p:cNvPr id="13" name="Slide Number Placeholder 2">
            <a:extLst>
              <a:ext uri="{FF2B5EF4-FFF2-40B4-BE49-F238E27FC236}">
                <a16:creationId xmlns:a16="http://schemas.microsoft.com/office/drawing/2014/main" id="{638AF027-CA0D-41A5-BE09-74C8B45BC9AF}"/>
              </a:ext>
            </a:extLst>
          </p:cNvPr>
          <p:cNvSpPr txBox="1">
            <a:spLocks/>
          </p:cNvSpPr>
          <p:nvPr/>
        </p:nvSpPr>
        <p:spPr>
          <a:xfrm>
            <a:off x="8495017" y="4825584"/>
            <a:ext cx="446483" cy="115416"/>
          </a:xfrm>
          <a:prstGeom prst="rect">
            <a:avLst/>
          </a:prstGeom>
        </p:spPr>
        <p:txBody>
          <a:bodyPr lIns="0" tIns="0" rIns="0" bIns="0" anchor="t" anchorCtr="0">
            <a:noAutofit/>
          </a:bodyPr>
          <a:lstStyle>
            <a:defPPr>
              <a:defRPr lang="da-DK"/>
            </a:defPPr>
            <a:lvl1pPr marL="0" algn="r" defTabSz="914400" rtl="0" eaLnBrk="1" latinLnBrk="0" hangingPunct="1">
              <a:defRPr sz="900" kern="1200">
                <a:solidFill>
                  <a:srgbClr val="3F1A0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F92315-F790-4E00-A189-2894250684D7}" type="slidenum">
              <a:rPr lang="en-GB" sz="675" smtClean="0"/>
              <a:pPr/>
              <a:t>‹#›</a:t>
            </a:fld>
            <a:endParaRPr lang="en-GB" sz="675" dirty="0"/>
          </a:p>
        </p:txBody>
      </p:sp>
      <p:sp>
        <p:nvSpPr>
          <p:cNvPr id="15" name="Content Placeholder 7">
            <a:extLst>
              <a:ext uri="{FF2B5EF4-FFF2-40B4-BE49-F238E27FC236}">
                <a16:creationId xmlns:a16="http://schemas.microsoft.com/office/drawing/2014/main" id="{48445BAE-D8A3-4827-AC54-6EA8BA6F766B}"/>
              </a:ext>
            </a:extLst>
          </p:cNvPr>
          <p:cNvSpPr txBox="1">
            <a:spLocks/>
          </p:cNvSpPr>
          <p:nvPr/>
        </p:nvSpPr>
        <p:spPr>
          <a:xfrm>
            <a:off x="404812" y="1057275"/>
            <a:ext cx="1931195" cy="1910779"/>
          </a:xfrm>
          <a:prstGeom prst="rect">
            <a:avLst/>
          </a:prstGeom>
        </p:spPr>
        <p:txBody>
          <a:bodyPr wrap="square" lIns="0" tIns="0" rIns="0" bIns="0">
            <a:spAutoFit/>
          </a:bodyPr>
          <a:lstStyle>
            <a:lvl1pPr marL="252000" indent="-252000" algn="l" defTabSz="914400" rtl="0" eaLnBrk="1" latinLnBrk="0" hangingPunct="1">
              <a:lnSpc>
                <a:spcPct val="100000"/>
              </a:lnSpc>
              <a:spcBef>
                <a:spcPts val="1800"/>
              </a:spcBef>
              <a:buFont typeface="Arial" panose="020B0604020202020204" pitchFamily="34" charset="0"/>
              <a:buChar char="•"/>
              <a:defRPr sz="2000" kern="1200">
                <a:solidFill>
                  <a:schemeClr val="tx1"/>
                </a:solidFill>
                <a:latin typeface="+mn-lt"/>
                <a:ea typeface="+mn-ea"/>
                <a:cs typeface="+mn-cs"/>
              </a:defRPr>
            </a:lvl1pPr>
            <a:lvl2pPr marL="504000" indent="-2520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2pPr>
            <a:lvl3pPr marL="756000" indent="-25200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3pPr>
            <a:lvl4pPr marL="1008000" indent="-252000" algn="l" defTabSz="914400" rtl="0" eaLnBrk="1" latinLnBrk="0" hangingPunct="1">
              <a:lnSpc>
                <a:spcPct val="100000"/>
              </a:lnSpc>
              <a:spcBef>
                <a:spcPts val="600"/>
              </a:spcBef>
              <a:buFont typeface="Arial" panose="020B0604020202020204" pitchFamily="34" charset="0"/>
              <a:buChar char="•"/>
              <a:defRPr sz="1000" kern="1200">
                <a:solidFill>
                  <a:schemeClr val="tx1"/>
                </a:solidFill>
                <a:latin typeface="+mn-lt"/>
                <a:ea typeface="+mn-ea"/>
                <a:cs typeface="+mn-cs"/>
              </a:defRPr>
            </a:lvl4pPr>
            <a:lvl5pPr marL="1260000" indent="-252000" algn="l" defTabSz="914400" rtl="0" eaLnBrk="1" latinLnBrk="0" hangingPunct="1">
              <a:lnSpc>
                <a:spcPct val="100000"/>
              </a:lnSpc>
              <a:spcBef>
                <a:spcPts val="600"/>
              </a:spcBef>
              <a:buFont typeface="Arial" panose="020B0604020202020204" pitchFamily="34" charset="0"/>
              <a:buChar char="•"/>
              <a:defRPr sz="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GB" sz="750" b="1" dirty="0">
                <a:solidFill>
                  <a:srgbClr val="3F1A01"/>
                </a:solidFill>
                <a:latin typeface="+mn-lt"/>
              </a:rPr>
              <a:t>Copy &amp; Paste</a:t>
            </a:r>
          </a:p>
          <a:p>
            <a:pPr marL="0" indent="0">
              <a:spcBef>
                <a:spcPts val="0"/>
              </a:spcBef>
              <a:buNone/>
            </a:pPr>
            <a:endParaRPr lang="en-GB" sz="750" b="1" dirty="0">
              <a:solidFill>
                <a:srgbClr val="3F1A01"/>
              </a:solidFill>
              <a:latin typeface="+mn-lt"/>
            </a:endParaRPr>
          </a:p>
          <a:p>
            <a:pPr marL="0" indent="0">
              <a:spcBef>
                <a:spcPts val="0"/>
              </a:spcBef>
              <a:buNone/>
            </a:pPr>
            <a:endParaRPr lang="en-GB" sz="750" b="1" dirty="0">
              <a:solidFill>
                <a:srgbClr val="3F1A01"/>
              </a:solidFill>
              <a:latin typeface="+mn-lt"/>
            </a:endParaRPr>
          </a:p>
          <a:p>
            <a:pPr marL="0" indent="0">
              <a:spcBef>
                <a:spcPts val="0"/>
              </a:spcBef>
              <a:buNone/>
            </a:pPr>
            <a:endParaRPr lang="en-GB" sz="750" b="1" dirty="0">
              <a:solidFill>
                <a:srgbClr val="3F1A01"/>
              </a:solidFill>
              <a:latin typeface="+mn-lt"/>
            </a:endParaRPr>
          </a:p>
          <a:p>
            <a:pPr marL="0" indent="0">
              <a:spcBef>
                <a:spcPts val="0"/>
              </a:spcBef>
              <a:buNone/>
            </a:pPr>
            <a:endParaRPr lang="en-GB" sz="750" b="1" dirty="0">
              <a:solidFill>
                <a:srgbClr val="3F1A01"/>
              </a:solidFill>
              <a:latin typeface="+mn-lt"/>
            </a:endParaRPr>
          </a:p>
          <a:p>
            <a:pPr marL="0" indent="0">
              <a:spcBef>
                <a:spcPts val="0"/>
              </a:spcBef>
              <a:buFont typeface="Arial" panose="020B0604020202020204" pitchFamily="34" charset="0"/>
              <a:buNone/>
            </a:pPr>
            <a:r>
              <a:rPr lang="en-GB" sz="750" dirty="0">
                <a:solidFill>
                  <a:srgbClr val="3F1A01"/>
                </a:solidFill>
                <a:latin typeface="+mn-lt"/>
              </a:rPr>
              <a:t>When you need to paste text into the presentation </a:t>
            </a:r>
            <a:r>
              <a:rPr lang="en-GB" sz="750" b="1" dirty="0">
                <a:solidFill>
                  <a:srgbClr val="3F1A01"/>
                </a:solidFill>
                <a:latin typeface="+mn-lt"/>
              </a:rPr>
              <a:t>– Right-Click</a:t>
            </a:r>
            <a:r>
              <a:rPr lang="en-GB" sz="750" dirty="0">
                <a:solidFill>
                  <a:srgbClr val="3F1A01"/>
                </a:solidFill>
                <a:latin typeface="+mn-lt"/>
              </a:rPr>
              <a:t> and choose </a:t>
            </a:r>
            <a:br>
              <a:rPr lang="en-GB" sz="750" dirty="0">
                <a:solidFill>
                  <a:srgbClr val="3F1A01"/>
                </a:solidFill>
                <a:latin typeface="+mn-lt"/>
              </a:rPr>
            </a:br>
            <a:r>
              <a:rPr lang="en-GB" sz="750" dirty="0">
                <a:solidFill>
                  <a:srgbClr val="3F1A01"/>
                </a:solidFill>
                <a:latin typeface="+mn-lt"/>
              </a:rPr>
              <a:t>”</a:t>
            </a:r>
            <a:r>
              <a:rPr lang="en-GB" sz="750" b="1" dirty="0">
                <a:solidFill>
                  <a:srgbClr val="3F1A01"/>
                </a:solidFill>
                <a:latin typeface="+mn-lt"/>
              </a:rPr>
              <a:t>Keep text only</a:t>
            </a:r>
            <a:r>
              <a:rPr lang="en-GB" sz="750" dirty="0">
                <a:solidFill>
                  <a:srgbClr val="3F1A01"/>
                </a:solidFill>
                <a:latin typeface="+mn-lt"/>
              </a:rPr>
              <a:t>”.</a:t>
            </a:r>
          </a:p>
          <a:p>
            <a:pPr marL="0" indent="0">
              <a:spcBef>
                <a:spcPts val="0"/>
              </a:spcBef>
              <a:buFont typeface="Arial" panose="020B0604020202020204" pitchFamily="34" charset="0"/>
              <a:buNone/>
            </a:pPr>
            <a:endParaRPr lang="en-GB" sz="750" dirty="0">
              <a:solidFill>
                <a:srgbClr val="3F1A01"/>
              </a:solidFill>
              <a:latin typeface="+mn-lt"/>
            </a:endParaRPr>
          </a:p>
          <a:p>
            <a:pPr marL="0" indent="0">
              <a:spcBef>
                <a:spcPts val="0"/>
              </a:spcBef>
              <a:buFont typeface="Arial" panose="020B0604020202020204" pitchFamily="34" charset="0"/>
              <a:buNone/>
            </a:pPr>
            <a:endParaRPr lang="en-GB" sz="750" dirty="0">
              <a:solidFill>
                <a:srgbClr val="3F1A01"/>
              </a:solidFill>
              <a:latin typeface="+mn-lt"/>
            </a:endParaRPr>
          </a:p>
          <a:p>
            <a:pPr marL="0" indent="0">
              <a:spcBef>
                <a:spcPts val="0"/>
              </a:spcBef>
              <a:spcAft>
                <a:spcPts val="450"/>
              </a:spcAft>
              <a:buFont typeface="Arial" panose="020B0604020202020204" pitchFamily="34" charset="0"/>
              <a:buNone/>
            </a:pPr>
            <a:r>
              <a:rPr lang="en-GB" sz="750" b="1" dirty="0">
                <a:solidFill>
                  <a:srgbClr val="3F1A01"/>
                </a:solidFill>
                <a:latin typeface="+mn-lt"/>
              </a:rPr>
              <a:t>Text styles</a:t>
            </a:r>
          </a:p>
          <a:p>
            <a:pPr marL="0" indent="0">
              <a:spcBef>
                <a:spcPts val="0"/>
              </a:spcBef>
              <a:buFont typeface="Arial" panose="020B0604020202020204" pitchFamily="34" charset="0"/>
              <a:buNone/>
            </a:pPr>
            <a:r>
              <a:rPr lang="en-GB" sz="750" dirty="0">
                <a:solidFill>
                  <a:srgbClr val="3F1A01"/>
                </a:solidFill>
                <a:latin typeface="+mn-lt"/>
              </a:rPr>
              <a:t>Use the </a:t>
            </a:r>
            <a:r>
              <a:rPr lang="en-GB" sz="750" b="1" dirty="0">
                <a:solidFill>
                  <a:srgbClr val="3F1A01"/>
                </a:solidFill>
                <a:latin typeface="+mn-lt"/>
              </a:rPr>
              <a:t>TAB-key</a:t>
            </a:r>
            <a:r>
              <a:rPr lang="en-GB" sz="750" dirty="0">
                <a:solidFill>
                  <a:srgbClr val="3F1A01"/>
                </a:solidFill>
                <a:latin typeface="+mn-lt"/>
              </a:rPr>
              <a:t> to jump through </a:t>
            </a:r>
            <a:br>
              <a:rPr lang="en-GB" sz="750" dirty="0">
                <a:solidFill>
                  <a:srgbClr val="3F1A01"/>
                </a:solidFill>
                <a:latin typeface="+mn-lt"/>
              </a:rPr>
            </a:br>
            <a:r>
              <a:rPr lang="en-GB" sz="750" dirty="0">
                <a:solidFill>
                  <a:srgbClr val="3F1A01"/>
                </a:solidFill>
                <a:latin typeface="+mn-lt"/>
              </a:rPr>
              <a:t>levels. Click </a:t>
            </a:r>
            <a:r>
              <a:rPr lang="en-GB" sz="750" b="1" dirty="0">
                <a:solidFill>
                  <a:srgbClr val="3F1A01"/>
                </a:solidFill>
                <a:latin typeface="+mn-lt"/>
              </a:rPr>
              <a:t>ENTER</a:t>
            </a:r>
            <a:r>
              <a:rPr lang="en-GB" sz="750" dirty="0">
                <a:solidFill>
                  <a:srgbClr val="3F1A01"/>
                </a:solidFill>
                <a:latin typeface="+mn-lt"/>
              </a:rPr>
              <a:t>, then </a:t>
            </a:r>
            <a:r>
              <a:rPr lang="en-GB" sz="750" b="1" dirty="0">
                <a:solidFill>
                  <a:srgbClr val="3F1A01"/>
                </a:solidFill>
                <a:latin typeface="+mn-lt"/>
              </a:rPr>
              <a:t>TAB</a:t>
            </a:r>
            <a:r>
              <a:rPr lang="en-GB" sz="750" dirty="0">
                <a:solidFill>
                  <a:srgbClr val="3F1A01"/>
                </a:solidFill>
                <a:latin typeface="+mn-lt"/>
              </a:rPr>
              <a:t> to switch from one level to the next level</a:t>
            </a:r>
          </a:p>
          <a:p>
            <a:pPr marL="0" indent="0">
              <a:spcBef>
                <a:spcPts val="0"/>
              </a:spcBef>
              <a:buFont typeface="Arial" panose="020B0604020202020204" pitchFamily="34" charset="0"/>
              <a:buNone/>
            </a:pPr>
            <a:r>
              <a:rPr lang="en-GB" sz="750" dirty="0">
                <a:solidFill>
                  <a:srgbClr val="3F1A01"/>
                </a:solidFill>
                <a:latin typeface="+mn-lt"/>
              </a:rPr>
              <a:t>To go back in levels use </a:t>
            </a:r>
            <a:r>
              <a:rPr lang="en-GB" sz="750" b="1" dirty="0">
                <a:solidFill>
                  <a:srgbClr val="3F1A01"/>
                </a:solidFill>
                <a:latin typeface="+mn-lt"/>
              </a:rPr>
              <a:t>SHIFT-TAB</a:t>
            </a:r>
          </a:p>
          <a:p>
            <a:pPr marL="0" indent="0">
              <a:spcBef>
                <a:spcPts val="0"/>
              </a:spcBef>
              <a:buFont typeface="Arial" panose="020B0604020202020204" pitchFamily="34" charset="0"/>
              <a:buNone/>
            </a:pPr>
            <a:endParaRPr lang="en-GB" sz="750" dirty="0">
              <a:solidFill>
                <a:srgbClr val="3F1A01"/>
              </a:solidFill>
              <a:latin typeface="+mn-lt"/>
            </a:endParaRPr>
          </a:p>
        </p:txBody>
      </p:sp>
      <p:pic>
        <p:nvPicPr>
          <p:cNvPr id="17" name="Picture 16">
            <a:extLst>
              <a:ext uri="{FF2B5EF4-FFF2-40B4-BE49-F238E27FC236}">
                <a16:creationId xmlns:a16="http://schemas.microsoft.com/office/drawing/2014/main" id="{EE217F0E-1690-4201-BD4A-054136C2E899}"/>
              </a:ext>
            </a:extLst>
          </p:cNvPr>
          <p:cNvPicPr>
            <a:picLocks noChangeAspect="1"/>
          </p:cNvPicPr>
          <p:nvPr/>
        </p:nvPicPr>
        <p:blipFill>
          <a:blip r:embed="rId3"/>
          <a:stretch>
            <a:fillRect/>
          </a:stretch>
        </p:blipFill>
        <p:spPr>
          <a:xfrm>
            <a:off x="383210" y="1226952"/>
            <a:ext cx="793334" cy="325137"/>
          </a:xfrm>
          <a:prstGeom prst="rect">
            <a:avLst/>
          </a:prstGeom>
        </p:spPr>
      </p:pic>
      <p:sp>
        <p:nvSpPr>
          <p:cNvPr id="20" name="Content Placeholder 34">
            <a:extLst>
              <a:ext uri="{FF2B5EF4-FFF2-40B4-BE49-F238E27FC236}">
                <a16:creationId xmlns:a16="http://schemas.microsoft.com/office/drawing/2014/main" id="{6D001AD2-4250-4663-91F1-29AD0A53FA92}"/>
              </a:ext>
            </a:extLst>
          </p:cNvPr>
          <p:cNvSpPr txBox="1">
            <a:spLocks/>
          </p:cNvSpPr>
          <p:nvPr/>
        </p:nvSpPr>
        <p:spPr>
          <a:xfrm>
            <a:off x="6816441" y="1048432"/>
            <a:ext cx="1016793" cy="1962076"/>
          </a:xfrm>
          <a:prstGeom prst="rect">
            <a:avLst/>
          </a:prstGeom>
        </p:spPr>
        <p:txBody>
          <a:bodyPr vert="horz" wrap="square" lIns="0" tIns="0" rIns="0" bIns="0" rtlCol="0">
            <a:spAutoFit/>
          </a:bodyPr>
          <a:lstStyle>
            <a:lvl1pPr marL="252000" indent="-252000" algn="l" defTabSz="914400" rtl="0" eaLnBrk="1" latinLnBrk="0" hangingPunct="1">
              <a:lnSpc>
                <a:spcPct val="100000"/>
              </a:lnSpc>
              <a:spcBef>
                <a:spcPts val="1800"/>
              </a:spcBef>
              <a:buFont typeface="Arial" panose="020B0604020202020204" pitchFamily="34" charset="0"/>
              <a:buChar char="•"/>
              <a:defRPr sz="2000" kern="1200">
                <a:solidFill>
                  <a:schemeClr val="tx1"/>
                </a:solidFill>
                <a:latin typeface="+mn-lt"/>
                <a:ea typeface="+mn-ea"/>
                <a:cs typeface="+mn-cs"/>
              </a:defRPr>
            </a:lvl1pPr>
            <a:lvl2pPr marL="504000" indent="-2520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2pPr>
            <a:lvl3pPr marL="756000" indent="-25200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3pPr>
            <a:lvl4pPr marL="1008000" indent="-252000" algn="l" defTabSz="914400" rtl="0" eaLnBrk="1" latinLnBrk="0" hangingPunct="1">
              <a:lnSpc>
                <a:spcPct val="100000"/>
              </a:lnSpc>
              <a:spcBef>
                <a:spcPts val="600"/>
              </a:spcBef>
              <a:buFont typeface="Arial" panose="020B0604020202020204" pitchFamily="34" charset="0"/>
              <a:buChar char="•"/>
              <a:defRPr sz="1000" kern="1200">
                <a:solidFill>
                  <a:schemeClr val="tx1"/>
                </a:solidFill>
                <a:latin typeface="+mn-lt"/>
                <a:ea typeface="+mn-ea"/>
                <a:cs typeface="+mn-cs"/>
              </a:defRPr>
            </a:lvl4pPr>
            <a:lvl5pPr marL="1260000" indent="-252000" algn="l" defTabSz="914400" rtl="0" eaLnBrk="1" latinLnBrk="0" hangingPunct="1">
              <a:lnSpc>
                <a:spcPct val="100000"/>
              </a:lnSpc>
              <a:spcBef>
                <a:spcPts val="600"/>
              </a:spcBef>
              <a:buFont typeface="Arial" panose="020B0604020202020204" pitchFamily="34" charset="0"/>
              <a:buChar char="•"/>
              <a:defRPr sz="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GB" sz="750" b="1" dirty="0">
                <a:solidFill>
                  <a:srgbClr val="3F1A01"/>
                </a:solidFill>
              </a:rPr>
              <a:t>Building blocks</a:t>
            </a:r>
          </a:p>
          <a:p>
            <a:pPr marL="0" indent="0">
              <a:spcBef>
                <a:spcPts val="0"/>
              </a:spcBef>
              <a:buNone/>
            </a:pPr>
            <a:r>
              <a:rPr lang="en-GB" sz="750" dirty="0">
                <a:solidFill>
                  <a:srgbClr val="3F1A01"/>
                </a:solidFill>
              </a:rPr>
              <a:t>The building block slides are made to help you build the presentation. You find them after this slide</a:t>
            </a:r>
          </a:p>
          <a:p>
            <a:pPr marL="0" indent="0">
              <a:spcBef>
                <a:spcPts val="0"/>
              </a:spcBef>
              <a:buNone/>
            </a:pPr>
            <a:endParaRPr lang="en-GB" sz="750" dirty="0">
              <a:solidFill>
                <a:srgbClr val="3F1A01"/>
              </a:solidFill>
            </a:endParaRPr>
          </a:p>
          <a:p>
            <a:pPr marL="0" indent="0">
              <a:spcBef>
                <a:spcPts val="0"/>
              </a:spcBef>
              <a:buNone/>
            </a:pPr>
            <a:r>
              <a:rPr lang="en-GB" sz="750" dirty="0">
                <a:solidFill>
                  <a:srgbClr val="3F1A01"/>
                </a:solidFill>
              </a:rPr>
              <a:t>Among the building blocks you find, </a:t>
            </a:r>
            <a:r>
              <a:rPr lang="en-GB" sz="750" dirty="0" err="1">
                <a:solidFill>
                  <a:srgbClr val="3F1A01"/>
                </a:solidFill>
              </a:rPr>
              <a:t>colorguides</a:t>
            </a:r>
            <a:r>
              <a:rPr lang="en-GB" sz="750" dirty="0">
                <a:solidFill>
                  <a:srgbClr val="3F1A01"/>
                </a:solidFill>
              </a:rPr>
              <a:t>, Tables and elements that you can pick from when you need to build your presentation.</a:t>
            </a:r>
          </a:p>
          <a:p>
            <a:pPr marL="0" indent="0">
              <a:spcBef>
                <a:spcPts val="0"/>
              </a:spcBef>
              <a:buNone/>
            </a:pPr>
            <a:endParaRPr lang="en-GB" sz="750" dirty="0">
              <a:solidFill>
                <a:srgbClr val="3F1A01"/>
              </a:solidFill>
            </a:endParaRPr>
          </a:p>
          <a:p>
            <a:pPr marL="0" indent="0">
              <a:spcBef>
                <a:spcPts val="0"/>
              </a:spcBef>
              <a:buNone/>
            </a:pPr>
            <a:r>
              <a:rPr lang="en-GB" sz="750" dirty="0">
                <a:solidFill>
                  <a:srgbClr val="3F1A01"/>
                </a:solidFill>
              </a:rPr>
              <a:t>Delete these slides after use. </a:t>
            </a:r>
            <a:r>
              <a:rPr lang="en-GB" sz="750" b="1" dirty="0">
                <a:solidFill>
                  <a:srgbClr val="3F1A01"/>
                </a:solidFill>
              </a:rPr>
              <a:t> </a:t>
            </a:r>
          </a:p>
        </p:txBody>
      </p:sp>
      <p:sp>
        <p:nvSpPr>
          <p:cNvPr id="21" name="Content Placeholder 34">
            <a:extLst>
              <a:ext uri="{FF2B5EF4-FFF2-40B4-BE49-F238E27FC236}">
                <a16:creationId xmlns:a16="http://schemas.microsoft.com/office/drawing/2014/main" id="{DBAA186A-13CF-4C55-8ED1-3E1EFC7A2F90}"/>
              </a:ext>
            </a:extLst>
          </p:cNvPr>
          <p:cNvSpPr txBox="1">
            <a:spLocks/>
          </p:cNvSpPr>
          <p:nvPr/>
        </p:nvSpPr>
        <p:spPr>
          <a:xfrm>
            <a:off x="761405" y="3826615"/>
            <a:ext cx="1218010" cy="461665"/>
          </a:xfrm>
          <a:prstGeom prst="rect">
            <a:avLst/>
          </a:prstGeom>
        </p:spPr>
        <p:txBody>
          <a:bodyPr vert="horz" wrap="square" lIns="0" tIns="0" rIns="0" bIns="0" rtlCol="0">
            <a:spAutoFit/>
          </a:bodyPr>
          <a:lstStyle>
            <a:lvl1pPr marL="252000" indent="-252000" algn="l" defTabSz="914400" rtl="0" eaLnBrk="1" latinLnBrk="0" hangingPunct="1">
              <a:lnSpc>
                <a:spcPct val="100000"/>
              </a:lnSpc>
              <a:spcBef>
                <a:spcPts val="1800"/>
              </a:spcBef>
              <a:buFont typeface="Arial" panose="020B0604020202020204" pitchFamily="34" charset="0"/>
              <a:buChar char="•"/>
              <a:defRPr sz="2000" kern="1200">
                <a:solidFill>
                  <a:schemeClr val="tx1"/>
                </a:solidFill>
                <a:latin typeface="+mn-lt"/>
                <a:ea typeface="+mn-ea"/>
                <a:cs typeface="+mn-cs"/>
              </a:defRPr>
            </a:lvl1pPr>
            <a:lvl2pPr marL="504000" indent="-2520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2pPr>
            <a:lvl3pPr marL="756000" indent="-25200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3pPr>
            <a:lvl4pPr marL="1008000" indent="-252000" algn="l" defTabSz="914400" rtl="0" eaLnBrk="1" latinLnBrk="0" hangingPunct="1">
              <a:lnSpc>
                <a:spcPct val="100000"/>
              </a:lnSpc>
              <a:spcBef>
                <a:spcPts val="600"/>
              </a:spcBef>
              <a:buFont typeface="Arial" panose="020B0604020202020204" pitchFamily="34" charset="0"/>
              <a:buChar char="•"/>
              <a:defRPr sz="1000" kern="1200">
                <a:solidFill>
                  <a:schemeClr val="tx1"/>
                </a:solidFill>
                <a:latin typeface="+mn-lt"/>
                <a:ea typeface="+mn-ea"/>
                <a:cs typeface="+mn-cs"/>
              </a:defRPr>
            </a:lvl4pPr>
            <a:lvl5pPr marL="1260000" indent="-252000" algn="l" defTabSz="914400" rtl="0" eaLnBrk="1" latinLnBrk="0" hangingPunct="1">
              <a:lnSpc>
                <a:spcPct val="100000"/>
              </a:lnSpc>
              <a:spcBef>
                <a:spcPts val="600"/>
              </a:spcBef>
              <a:buFont typeface="Arial" panose="020B0604020202020204" pitchFamily="34" charset="0"/>
              <a:buChar char="•"/>
              <a:defRPr sz="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GB" sz="750" b="1" dirty="0">
                <a:solidFill>
                  <a:srgbClr val="3F1A01"/>
                </a:solidFill>
              </a:rPr>
              <a:t>Guides – Show / Hide</a:t>
            </a:r>
          </a:p>
          <a:p>
            <a:pPr marL="0" indent="0">
              <a:spcBef>
                <a:spcPts val="0"/>
              </a:spcBef>
              <a:buNone/>
            </a:pPr>
            <a:r>
              <a:rPr lang="en-GB" sz="750" b="0" dirty="0">
                <a:solidFill>
                  <a:srgbClr val="3F1A01"/>
                </a:solidFill>
              </a:rPr>
              <a:t>From the View-tab </a:t>
            </a:r>
          </a:p>
          <a:p>
            <a:pPr marL="0" indent="0">
              <a:spcBef>
                <a:spcPts val="0"/>
              </a:spcBef>
              <a:buNone/>
            </a:pPr>
            <a:r>
              <a:rPr lang="en-GB" sz="750" b="0" dirty="0">
                <a:solidFill>
                  <a:srgbClr val="3F1A01"/>
                </a:solidFill>
              </a:rPr>
              <a:t>or Alt + F9</a:t>
            </a:r>
          </a:p>
          <a:p>
            <a:pPr marL="0" indent="0">
              <a:spcBef>
                <a:spcPts val="0"/>
              </a:spcBef>
              <a:buNone/>
            </a:pPr>
            <a:endParaRPr lang="en-GB" sz="750" b="0" dirty="0">
              <a:solidFill>
                <a:srgbClr val="3F1A01"/>
              </a:solidFill>
            </a:endParaRPr>
          </a:p>
        </p:txBody>
      </p:sp>
      <p:sp>
        <p:nvSpPr>
          <p:cNvPr id="2" name="TextBox 1">
            <a:extLst>
              <a:ext uri="{FF2B5EF4-FFF2-40B4-BE49-F238E27FC236}">
                <a16:creationId xmlns:a16="http://schemas.microsoft.com/office/drawing/2014/main" id="{CFB97746-AB0C-416F-8995-6F74E0EF0EFE}"/>
              </a:ext>
            </a:extLst>
          </p:cNvPr>
          <p:cNvSpPr txBox="1"/>
          <p:nvPr/>
        </p:nvSpPr>
        <p:spPr>
          <a:xfrm>
            <a:off x="404812" y="405000"/>
            <a:ext cx="6910388" cy="161583"/>
          </a:xfrm>
          <a:prstGeom prst="rect">
            <a:avLst/>
          </a:prstGeom>
          <a:noFill/>
        </p:spPr>
        <p:txBody>
          <a:bodyPr wrap="square" lIns="0" tIns="0" rIns="0" bIns="0" rtlCol="0">
            <a:spAutoFit/>
          </a:bodyPr>
          <a:lstStyle/>
          <a:p>
            <a:r>
              <a:rPr lang="en-GB" sz="1050">
                <a:solidFill>
                  <a:schemeClr val="accent2"/>
                </a:solidFill>
                <a:latin typeface="Times New Roman" panose="02020603050405020304" pitchFamily="18" charset="0"/>
                <a:cs typeface="Times New Roman" panose="02020603050405020304" pitchFamily="18" charset="0"/>
              </a:rPr>
              <a:t>Delete this slide after use</a:t>
            </a:r>
            <a:endParaRPr lang="en-GB" sz="1050" dirty="0">
              <a:solidFill>
                <a:schemeClr val="accent2"/>
              </a:solidFill>
              <a:latin typeface="Times New Roman" panose="02020603050405020304" pitchFamily="18" charset="0"/>
              <a:cs typeface="Times New Roman" panose="02020603050405020304" pitchFamily="18" charset="0"/>
            </a:endParaRPr>
          </a:p>
        </p:txBody>
      </p:sp>
      <p:pic>
        <p:nvPicPr>
          <p:cNvPr id="4" name="Picture 3">
            <a:extLst>
              <a:ext uri="{FF2B5EF4-FFF2-40B4-BE49-F238E27FC236}">
                <a16:creationId xmlns:a16="http://schemas.microsoft.com/office/drawing/2014/main" id="{E8DC192D-15E7-44CD-B477-C881E0E6D990}"/>
              </a:ext>
            </a:extLst>
          </p:cNvPr>
          <p:cNvPicPr>
            <a:picLocks noChangeAspect="1"/>
          </p:cNvPicPr>
          <p:nvPr/>
        </p:nvPicPr>
        <p:blipFill rotWithShape="1">
          <a:blip r:embed="rId4"/>
          <a:srcRect l="4483" r="1"/>
          <a:stretch/>
        </p:blipFill>
        <p:spPr>
          <a:xfrm>
            <a:off x="404813" y="2909326"/>
            <a:ext cx="376773" cy="229500"/>
          </a:xfrm>
          <a:prstGeom prst="rect">
            <a:avLst/>
          </a:prstGeom>
        </p:spPr>
      </p:pic>
      <p:pic>
        <p:nvPicPr>
          <p:cNvPr id="25" name="Picture 24">
            <a:extLst>
              <a:ext uri="{FF2B5EF4-FFF2-40B4-BE49-F238E27FC236}">
                <a16:creationId xmlns:a16="http://schemas.microsoft.com/office/drawing/2014/main" id="{61C5AB06-467F-4D53-8D9A-1C0D14254FE5}"/>
              </a:ext>
            </a:extLst>
          </p:cNvPr>
          <p:cNvPicPr>
            <a:picLocks noChangeAspect="1"/>
          </p:cNvPicPr>
          <p:nvPr/>
        </p:nvPicPr>
        <p:blipFill>
          <a:blip r:embed="rId5"/>
          <a:stretch>
            <a:fillRect/>
          </a:stretch>
        </p:blipFill>
        <p:spPr>
          <a:xfrm>
            <a:off x="4636526" y="2135700"/>
            <a:ext cx="790253" cy="635836"/>
          </a:xfrm>
          <a:prstGeom prst="rect">
            <a:avLst/>
          </a:prstGeom>
        </p:spPr>
      </p:pic>
      <p:pic>
        <p:nvPicPr>
          <p:cNvPr id="26" name="Picture 25">
            <a:extLst>
              <a:ext uri="{FF2B5EF4-FFF2-40B4-BE49-F238E27FC236}">
                <a16:creationId xmlns:a16="http://schemas.microsoft.com/office/drawing/2014/main" id="{23E3D7D1-8B06-4822-B042-9E0013DC5ABD}"/>
              </a:ext>
            </a:extLst>
          </p:cNvPr>
          <p:cNvPicPr>
            <a:picLocks noChangeAspect="1"/>
          </p:cNvPicPr>
          <p:nvPr/>
        </p:nvPicPr>
        <p:blipFill>
          <a:blip r:embed="rId6"/>
          <a:stretch>
            <a:fillRect/>
          </a:stretch>
        </p:blipFill>
        <p:spPr>
          <a:xfrm>
            <a:off x="2506963" y="3553283"/>
            <a:ext cx="541037" cy="233062"/>
          </a:xfrm>
          <a:prstGeom prst="rect">
            <a:avLst/>
          </a:prstGeom>
        </p:spPr>
      </p:pic>
      <p:pic>
        <p:nvPicPr>
          <p:cNvPr id="6" name="Picture 5">
            <a:extLst>
              <a:ext uri="{FF2B5EF4-FFF2-40B4-BE49-F238E27FC236}">
                <a16:creationId xmlns:a16="http://schemas.microsoft.com/office/drawing/2014/main" id="{E69E3A62-6048-4098-92E9-31D1A7DA6A31}"/>
              </a:ext>
            </a:extLst>
          </p:cNvPr>
          <p:cNvPicPr>
            <a:picLocks noChangeAspect="1"/>
          </p:cNvPicPr>
          <p:nvPr/>
        </p:nvPicPr>
        <p:blipFill>
          <a:blip r:embed="rId7"/>
          <a:stretch>
            <a:fillRect/>
          </a:stretch>
        </p:blipFill>
        <p:spPr>
          <a:xfrm>
            <a:off x="8034893" y="1057275"/>
            <a:ext cx="703104" cy="2380342"/>
          </a:xfrm>
          <a:prstGeom prst="rect">
            <a:avLst/>
          </a:prstGeom>
        </p:spPr>
      </p:pic>
      <p:sp>
        <p:nvSpPr>
          <p:cNvPr id="28" name="TextBox 27">
            <a:extLst>
              <a:ext uri="{FF2B5EF4-FFF2-40B4-BE49-F238E27FC236}">
                <a16:creationId xmlns:a16="http://schemas.microsoft.com/office/drawing/2014/main" id="{1CF0A521-6AD8-4FA2-ABD7-4B156695725B}"/>
              </a:ext>
            </a:extLst>
          </p:cNvPr>
          <p:cNvSpPr txBox="1"/>
          <p:nvPr/>
        </p:nvSpPr>
        <p:spPr>
          <a:xfrm>
            <a:off x="913210" y="2910104"/>
            <a:ext cx="1422797" cy="230832"/>
          </a:xfrm>
          <a:prstGeom prst="rect">
            <a:avLst/>
          </a:prstGeom>
          <a:noFill/>
        </p:spPr>
        <p:txBody>
          <a:bodyPr wrap="square" lIns="0" tIns="0" rIns="0" bIns="0">
            <a:spAutoFit/>
          </a:bodyPr>
          <a:lstStyle/>
          <a:p>
            <a:pPr eaLnBrk="1" hangingPunct="1">
              <a:spcAft>
                <a:spcPts val="450"/>
              </a:spcAft>
              <a:defRPr/>
            </a:pPr>
            <a:r>
              <a:rPr lang="en-GB" sz="750" noProof="1">
                <a:solidFill>
                  <a:schemeClr val="tx1"/>
                </a:solidFill>
                <a:latin typeface="Arial" panose="020B0604020202020204" pitchFamily="34" charset="0"/>
                <a:cs typeface="Arial" panose="020B0604020202020204" pitchFamily="34" charset="0"/>
              </a:rPr>
              <a:t>Alternatively, </a:t>
            </a:r>
            <a:r>
              <a:rPr lang="en-GB" sz="750" b="1" noProof="1">
                <a:solidFill>
                  <a:schemeClr val="tx1"/>
                </a:solidFill>
                <a:latin typeface="Arial" panose="020B0604020202020204" pitchFamily="34" charset="0"/>
                <a:cs typeface="Arial" panose="020B0604020202020204" pitchFamily="34" charset="0"/>
              </a:rPr>
              <a:t>Increase</a:t>
            </a:r>
            <a:r>
              <a:rPr lang="en-GB" sz="750" baseline="0" noProof="1">
                <a:solidFill>
                  <a:schemeClr val="tx1"/>
                </a:solidFill>
                <a:latin typeface="Arial" panose="020B0604020202020204" pitchFamily="34" charset="0"/>
                <a:cs typeface="Arial" panose="020B0604020202020204" pitchFamily="34" charset="0"/>
              </a:rPr>
              <a:t> and</a:t>
            </a:r>
            <a:br>
              <a:rPr lang="en-GB" sz="750" baseline="0" noProof="1">
                <a:solidFill>
                  <a:schemeClr val="tx1"/>
                </a:solidFill>
                <a:latin typeface="Arial" panose="020B0604020202020204" pitchFamily="34" charset="0"/>
                <a:cs typeface="Arial" panose="020B0604020202020204" pitchFamily="34" charset="0"/>
              </a:rPr>
            </a:br>
            <a:r>
              <a:rPr lang="en-GB" sz="750" b="1" baseline="0" noProof="1">
                <a:solidFill>
                  <a:schemeClr val="tx1"/>
                </a:solidFill>
                <a:latin typeface="Arial" panose="020B0604020202020204" pitchFamily="34" charset="0"/>
                <a:cs typeface="Arial" panose="020B0604020202020204" pitchFamily="34" charset="0"/>
              </a:rPr>
              <a:t>Decrease </a:t>
            </a:r>
            <a:r>
              <a:rPr lang="en-GB" sz="750" baseline="0" noProof="1">
                <a:solidFill>
                  <a:schemeClr val="tx1"/>
                </a:solidFill>
                <a:latin typeface="Arial" panose="020B0604020202020204" pitchFamily="34" charset="0"/>
                <a:cs typeface="Arial" panose="020B0604020202020204" pitchFamily="34" charset="0"/>
              </a:rPr>
              <a:t>list level can be used</a:t>
            </a:r>
          </a:p>
        </p:txBody>
      </p:sp>
      <p:pic>
        <p:nvPicPr>
          <p:cNvPr id="29" name="Picture 28">
            <a:extLst>
              <a:ext uri="{FF2B5EF4-FFF2-40B4-BE49-F238E27FC236}">
                <a16:creationId xmlns:a16="http://schemas.microsoft.com/office/drawing/2014/main" id="{D5AAD879-4417-455C-BF76-7F1D8FC43DAF}"/>
              </a:ext>
            </a:extLst>
          </p:cNvPr>
          <p:cNvPicPr>
            <a:picLocks noChangeAspect="1"/>
          </p:cNvPicPr>
          <p:nvPr/>
        </p:nvPicPr>
        <p:blipFill>
          <a:blip r:embed="rId8"/>
          <a:stretch>
            <a:fillRect/>
          </a:stretch>
        </p:blipFill>
        <p:spPr>
          <a:xfrm>
            <a:off x="4673203" y="1201153"/>
            <a:ext cx="329927" cy="335471"/>
          </a:xfrm>
          <a:prstGeom prst="rect">
            <a:avLst/>
          </a:prstGeom>
        </p:spPr>
      </p:pic>
      <p:sp>
        <p:nvSpPr>
          <p:cNvPr id="37" name="TextBox 36">
            <a:extLst>
              <a:ext uri="{FF2B5EF4-FFF2-40B4-BE49-F238E27FC236}">
                <a16:creationId xmlns:a16="http://schemas.microsoft.com/office/drawing/2014/main" id="{81C181B1-8DE5-4B6C-9648-F234EE5015BF}"/>
              </a:ext>
            </a:extLst>
          </p:cNvPr>
          <p:cNvSpPr txBox="1"/>
          <p:nvPr/>
        </p:nvSpPr>
        <p:spPr>
          <a:xfrm>
            <a:off x="3048000" y="1058625"/>
            <a:ext cx="1422796" cy="705321"/>
          </a:xfrm>
          <a:prstGeom prst="rect">
            <a:avLst/>
          </a:prstGeom>
          <a:noFill/>
        </p:spPr>
        <p:txBody>
          <a:bodyPr wrap="square" lIns="0" tIns="0" rIns="0" bIns="0">
            <a:spAutoFit/>
          </a:bodyPr>
          <a:lstStyle/>
          <a:p>
            <a:pPr eaLnBrk="1" hangingPunct="1">
              <a:spcBef>
                <a:spcPts val="0"/>
              </a:spcBef>
              <a:spcAft>
                <a:spcPts val="450"/>
              </a:spcAft>
              <a:defRPr/>
            </a:pPr>
            <a:r>
              <a:rPr lang="en-GB" sz="750" b="1" dirty="0">
                <a:solidFill>
                  <a:srgbClr val="000000"/>
                </a:solidFill>
                <a:latin typeface="Arial" panose="020B0604020202020204" pitchFamily="34" charset="0"/>
                <a:ea typeface="Times New Roman" panose="02020603050405020304" pitchFamily="18" charset="0"/>
              </a:rPr>
              <a:t>Insert a New Slide</a:t>
            </a:r>
            <a:endParaRPr lang="en-GB" sz="750" b="1" noProof="1">
              <a:solidFill>
                <a:schemeClr val="tx1"/>
              </a:solidFill>
              <a:latin typeface="Arial" panose="020B0604020202020204" pitchFamily="34" charset="0"/>
              <a:cs typeface="Arial" panose="020B0604020202020204" pitchFamily="34" charset="0"/>
            </a:endParaRPr>
          </a:p>
          <a:p>
            <a:pPr marL="171450" indent="-171450" eaLnBrk="1" hangingPunct="1">
              <a:spcAft>
                <a:spcPts val="450"/>
              </a:spcAft>
              <a:buFont typeface="+mj-lt"/>
              <a:buAutoNum type="arabicPeriod"/>
              <a:defRPr/>
            </a:pPr>
            <a:r>
              <a:rPr lang="en-GB" altLang="da-DK" sz="750" noProof="1">
                <a:solidFill>
                  <a:schemeClr val="tx1"/>
                </a:solidFill>
                <a:latin typeface="Arial" panose="020B0604020202020204" pitchFamily="34" charset="0"/>
                <a:cs typeface="Arial" panose="020B0604020202020204" pitchFamily="34" charset="0"/>
              </a:rPr>
              <a:t>Click on the </a:t>
            </a:r>
            <a:r>
              <a:rPr lang="en-GB" altLang="da-DK" sz="750" b="1" noProof="1">
                <a:solidFill>
                  <a:schemeClr val="tx1"/>
                </a:solidFill>
                <a:latin typeface="Arial" panose="020B0604020202020204" pitchFamily="34" charset="0"/>
                <a:cs typeface="Arial" panose="020B0604020202020204" pitchFamily="34" charset="0"/>
              </a:rPr>
              <a:t>Home </a:t>
            </a:r>
            <a:r>
              <a:rPr lang="en-GB" altLang="da-DK" sz="750" b="0" noProof="1">
                <a:solidFill>
                  <a:schemeClr val="tx1"/>
                </a:solidFill>
                <a:latin typeface="Arial" panose="020B0604020202020204" pitchFamily="34" charset="0"/>
                <a:cs typeface="Arial" panose="020B0604020202020204" pitchFamily="34" charset="0"/>
              </a:rPr>
              <a:t>tab</a:t>
            </a:r>
            <a:endParaRPr lang="en-GB" altLang="da-DK" sz="750" b="0" strike="sngStrike" noProof="1">
              <a:solidFill>
                <a:schemeClr val="tx1"/>
              </a:solidFill>
              <a:latin typeface="Arial" panose="020B0604020202020204" pitchFamily="34" charset="0"/>
              <a:cs typeface="Arial" panose="020B0604020202020204" pitchFamily="34" charset="0"/>
            </a:endParaRPr>
          </a:p>
          <a:p>
            <a:pPr marL="171450" indent="-171450" eaLnBrk="1" hangingPunct="1">
              <a:spcAft>
                <a:spcPts val="450"/>
              </a:spcAft>
              <a:buFont typeface="+mj-lt"/>
              <a:buAutoNum type="arabicPeriod"/>
              <a:defRPr/>
            </a:pPr>
            <a:r>
              <a:rPr lang="en-GB" altLang="da-DK" sz="750" noProof="1">
                <a:solidFill>
                  <a:schemeClr val="tx1"/>
                </a:solidFill>
                <a:latin typeface="Arial" panose="020B0604020202020204" pitchFamily="34" charset="0"/>
                <a:cs typeface="Arial" panose="020B0604020202020204" pitchFamily="34" charset="0"/>
              </a:rPr>
              <a:t>Click on the </a:t>
            </a:r>
            <a:r>
              <a:rPr lang="en-GB" altLang="da-DK" sz="750" b="1" baseline="0" noProof="1">
                <a:solidFill>
                  <a:schemeClr val="tx1"/>
                </a:solidFill>
                <a:latin typeface="Arial" panose="020B0604020202020204" pitchFamily="34" charset="0"/>
                <a:cs typeface="Arial" panose="020B0604020202020204" pitchFamily="34" charset="0"/>
              </a:rPr>
              <a:t>New Slide </a:t>
            </a:r>
            <a:r>
              <a:rPr lang="en-GB" altLang="da-DK" sz="750" noProof="1">
                <a:solidFill>
                  <a:schemeClr val="tx1"/>
                </a:solidFill>
                <a:latin typeface="Arial" panose="020B0604020202020204" pitchFamily="34" charset="0"/>
                <a:cs typeface="Arial" panose="020B0604020202020204" pitchFamily="34" charset="0"/>
              </a:rPr>
              <a:t>to insert </a:t>
            </a:r>
            <a:br>
              <a:rPr lang="en-GB" altLang="da-DK" sz="750" noProof="1">
                <a:solidFill>
                  <a:schemeClr val="tx1"/>
                </a:solidFill>
                <a:latin typeface="Arial" panose="020B0604020202020204" pitchFamily="34" charset="0"/>
                <a:cs typeface="Arial" panose="020B0604020202020204" pitchFamily="34" charset="0"/>
              </a:rPr>
            </a:br>
            <a:r>
              <a:rPr lang="en-GB" altLang="da-DK" sz="750" noProof="1">
                <a:solidFill>
                  <a:schemeClr val="tx1"/>
                </a:solidFill>
                <a:latin typeface="Arial" panose="020B0604020202020204" pitchFamily="34" charset="0"/>
                <a:cs typeface="Arial" panose="020B0604020202020204" pitchFamily="34" charset="0"/>
              </a:rPr>
              <a:t>new slide</a:t>
            </a:r>
          </a:p>
        </p:txBody>
      </p:sp>
      <p:sp>
        <p:nvSpPr>
          <p:cNvPr id="38" name="TextBox 37">
            <a:extLst>
              <a:ext uri="{FF2B5EF4-FFF2-40B4-BE49-F238E27FC236}">
                <a16:creationId xmlns:a16="http://schemas.microsoft.com/office/drawing/2014/main" id="{B70D80B7-E226-4F61-9EA0-8793D82C705D}"/>
              </a:ext>
            </a:extLst>
          </p:cNvPr>
          <p:cNvSpPr txBox="1"/>
          <p:nvPr/>
        </p:nvSpPr>
        <p:spPr>
          <a:xfrm>
            <a:off x="4674708" y="1051007"/>
            <a:ext cx="1932384" cy="769441"/>
          </a:xfrm>
          <a:prstGeom prst="rect">
            <a:avLst/>
          </a:prstGeom>
          <a:noFill/>
        </p:spPr>
        <p:txBody>
          <a:bodyPr wrap="square" lIns="0" tIns="0" rIns="0" bIns="0">
            <a:spAutoFit/>
          </a:bodyPr>
          <a:lstStyle/>
          <a:p>
            <a:pPr eaLnBrk="1" hangingPunct="1">
              <a:spcAft>
                <a:spcPts val="450"/>
              </a:spcAft>
              <a:defRPr/>
            </a:pPr>
            <a:r>
              <a:rPr lang="en-GB" sz="750" b="1" noProof="1">
                <a:solidFill>
                  <a:schemeClr val="tx1"/>
                </a:solidFill>
                <a:latin typeface="Arial" panose="020B0604020202020204" pitchFamily="34" charset="0"/>
                <a:cs typeface="Arial" panose="020B0604020202020204" pitchFamily="34" charset="0"/>
              </a:rPr>
              <a:t>Insert picture</a:t>
            </a:r>
          </a:p>
          <a:p>
            <a:pPr eaLnBrk="1" hangingPunct="1">
              <a:spcAft>
                <a:spcPts val="450"/>
              </a:spcAft>
              <a:defRPr/>
            </a:pPr>
            <a:endParaRPr lang="en-GB" sz="750" b="1" noProof="1">
              <a:solidFill>
                <a:schemeClr val="tx1"/>
              </a:solidFill>
              <a:latin typeface="Arial" panose="020B0604020202020204" pitchFamily="34" charset="0"/>
              <a:cs typeface="Arial" panose="020B0604020202020204" pitchFamily="34" charset="0"/>
            </a:endParaRPr>
          </a:p>
          <a:p>
            <a:pPr eaLnBrk="1" hangingPunct="1">
              <a:spcAft>
                <a:spcPts val="450"/>
              </a:spcAft>
              <a:defRPr/>
            </a:pPr>
            <a:endParaRPr lang="en-GB" sz="750" b="1" noProof="1">
              <a:solidFill>
                <a:schemeClr val="tx1"/>
              </a:solidFill>
              <a:latin typeface="Arial" panose="020B0604020202020204" pitchFamily="34" charset="0"/>
              <a:cs typeface="Arial" panose="020B0604020202020204" pitchFamily="34" charset="0"/>
            </a:endParaRPr>
          </a:p>
          <a:p>
            <a:pPr eaLnBrk="1" hangingPunct="1">
              <a:spcAft>
                <a:spcPts val="450"/>
              </a:spcAft>
              <a:defRPr/>
            </a:pPr>
            <a:r>
              <a:rPr lang="en-GB" altLang="da-DK" sz="750" b="0" noProof="1">
                <a:solidFill>
                  <a:schemeClr val="tx1"/>
                </a:solidFill>
                <a:latin typeface="Arial" panose="020B0604020202020204" pitchFamily="34" charset="0"/>
                <a:cs typeface="Arial" panose="020B0604020202020204" pitchFamily="34" charset="0"/>
              </a:rPr>
              <a:t>On slides with picture placeholder, </a:t>
            </a:r>
            <a:br>
              <a:rPr lang="en-GB" altLang="da-DK" sz="750" b="0" noProof="1">
                <a:solidFill>
                  <a:schemeClr val="tx1"/>
                </a:solidFill>
                <a:latin typeface="Arial" panose="020B0604020202020204" pitchFamily="34" charset="0"/>
                <a:cs typeface="Arial" panose="020B0604020202020204" pitchFamily="34" charset="0"/>
              </a:rPr>
            </a:br>
            <a:r>
              <a:rPr lang="en-GB" altLang="da-DK" sz="750" b="0" noProof="1">
                <a:solidFill>
                  <a:schemeClr val="tx1"/>
                </a:solidFill>
                <a:latin typeface="Arial" panose="020B0604020202020204" pitchFamily="34" charset="0"/>
                <a:cs typeface="Arial" panose="020B0604020202020204" pitchFamily="34" charset="0"/>
              </a:rPr>
              <a:t>click on the icon and choose </a:t>
            </a:r>
            <a:r>
              <a:rPr lang="en-GB" altLang="da-DK" sz="750" b="1" noProof="1">
                <a:solidFill>
                  <a:schemeClr val="tx1"/>
                </a:solidFill>
                <a:latin typeface="Arial" panose="020B0604020202020204" pitchFamily="34" charset="0"/>
                <a:cs typeface="Arial" panose="020B0604020202020204" pitchFamily="34" charset="0"/>
              </a:rPr>
              <a:t>Insert</a:t>
            </a:r>
          </a:p>
        </p:txBody>
      </p:sp>
      <p:pic>
        <p:nvPicPr>
          <p:cNvPr id="44" name="Picture 43">
            <a:extLst>
              <a:ext uri="{FF2B5EF4-FFF2-40B4-BE49-F238E27FC236}">
                <a16:creationId xmlns:a16="http://schemas.microsoft.com/office/drawing/2014/main" id="{4CF1FFD3-4CFE-4643-82B2-6E865F91BE0A}"/>
              </a:ext>
            </a:extLst>
          </p:cNvPr>
          <p:cNvPicPr>
            <a:picLocks noChangeAspect="1"/>
          </p:cNvPicPr>
          <p:nvPr/>
        </p:nvPicPr>
        <p:blipFill>
          <a:blip r:embed="rId9"/>
          <a:stretch>
            <a:fillRect/>
          </a:stretch>
        </p:blipFill>
        <p:spPr>
          <a:xfrm>
            <a:off x="2533025" y="1058625"/>
            <a:ext cx="342948" cy="557291"/>
          </a:xfrm>
          <a:prstGeom prst="rect">
            <a:avLst/>
          </a:prstGeom>
        </p:spPr>
      </p:pic>
      <p:pic>
        <p:nvPicPr>
          <p:cNvPr id="46" name="Picture 45">
            <a:extLst>
              <a:ext uri="{FF2B5EF4-FFF2-40B4-BE49-F238E27FC236}">
                <a16:creationId xmlns:a16="http://schemas.microsoft.com/office/drawing/2014/main" id="{5B827A9C-2570-4A3E-AE07-6B19AAC7D44A}"/>
              </a:ext>
            </a:extLst>
          </p:cNvPr>
          <p:cNvPicPr>
            <a:picLocks noChangeAspect="1"/>
          </p:cNvPicPr>
          <p:nvPr/>
        </p:nvPicPr>
        <p:blipFill>
          <a:blip r:embed="rId10"/>
          <a:stretch>
            <a:fillRect/>
          </a:stretch>
        </p:blipFill>
        <p:spPr>
          <a:xfrm>
            <a:off x="2532661" y="2061911"/>
            <a:ext cx="735221" cy="218815"/>
          </a:xfrm>
          <a:prstGeom prst="rect">
            <a:avLst/>
          </a:prstGeom>
        </p:spPr>
      </p:pic>
      <p:sp>
        <p:nvSpPr>
          <p:cNvPr id="47" name="TextBox 46">
            <a:extLst>
              <a:ext uri="{FF2B5EF4-FFF2-40B4-BE49-F238E27FC236}">
                <a16:creationId xmlns:a16="http://schemas.microsoft.com/office/drawing/2014/main" id="{934E07CD-9CA8-4274-A486-A45921C0A566}"/>
              </a:ext>
            </a:extLst>
          </p:cNvPr>
          <p:cNvSpPr txBox="1"/>
          <p:nvPr/>
        </p:nvSpPr>
        <p:spPr>
          <a:xfrm>
            <a:off x="2545357" y="1882837"/>
            <a:ext cx="1932383" cy="1346522"/>
          </a:xfrm>
          <a:prstGeom prst="rect">
            <a:avLst/>
          </a:prstGeom>
          <a:noFill/>
        </p:spPr>
        <p:txBody>
          <a:bodyPr wrap="square" lIns="0" tIns="0" rIns="0" bIns="0">
            <a:spAutoFit/>
          </a:bodyPr>
          <a:lstStyle/>
          <a:p>
            <a:pPr eaLnBrk="1" hangingPunct="1">
              <a:spcBef>
                <a:spcPts val="900"/>
              </a:spcBef>
              <a:spcAft>
                <a:spcPts val="450"/>
              </a:spcAft>
              <a:defRPr/>
            </a:pPr>
            <a:r>
              <a:rPr lang="en-GB" sz="750" b="1" dirty="0">
                <a:solidFill>
                  <a:srgbClr val="000000"/>
                </a:solidFill>
                <a:latin typeface="Arial" panose="020B0604020202020204" pitchFamily="34" charset="0"/>
                <a:ea typeface="Times New Roman" panose="02020603050405020304" pitchFamily="18" charset="0"/>
              </a:rPr>
              <a:t>Change Slide Layout</a:t>
            </a:r>
          </a:p>
          <a:p>
            <a:pPr eaLnBrk="1" hangingPunct="1">
              <a:spcBef>
                <a:spcPts val="0"/>
              </a:spcBef>
              <a:spcAft>
                <a:spcPts val="0"/>
              </a:spcAft>
              <a:defRPr/>
            </a:pPr>
            <a:endParaRPr lang="en-GB" sz="750" b="1" dirty="0">
              <a:solidFill>
                <a:srgbClr val="000000"/>
              </a:solidFill>
              <a:latin typeface="Arial" panose="020B0604020202020204" pitchFamily="34" charset="0"/>
              <a:ea typeface="Times New Roman" panose="02020603050405020304" pitchFamily="18" charset="0"/>
            </a:endParaRPr>
          </a:p>
          <a:p>
            <a:pPr eaLnBrk="1" hangingPunct="1">
              <a:spcBef>
                <a:spcPts val="0"/>
              </a:spcBef>
              <a:spcAft>
                <a:spcPts val="0"/>
              </a:spcAft>
              <a:defRPr/>
            </a:pPr>
            <a:endParaRPr lang="en-GB" sz="750" b="1" dirty="0">
              <a:solidFill>
                <a:srgbClr val="000000"/>
              </a:solidFill>
              <a:latin typeface="Arial" panose="020B0604020202020204" pitchFamily="34" charset="0"/>
              <a:ea typeface="Times New Roman" panose="02020603050405020304" pitchFamily="18" charset="0"/>
            </a:endParaRPr>
          </a:p>
          <a:p>
            <a:pPr eaLnBrk="1" hangingPunct="1">
              <a:spcBef>
                <a:spcPts val="0"/>
              </a:spcBef>
              <a:spcAft>
                <a:spcPts val="0"/>
              </a:spcAft>
              <a:defRPr/>
            </a:pPr>
            <a:endParaRPr lang="en-GB" sz="750" b="1" dirty="0">
              <a:solidFill>
                <a:srgbClr val="000000"/>
              </a:solidFill>
              <a:latin typeface="Arial" panose="020B0604020202020204" pitchFamily="34" charset="0"/>
              <a:ea typeface="Times New Roman" panose="02020603050405020304" pitchFamily="18" charset="0"/>
            </a:endParaRPr>
          </a:p>
          <a:p>
            <a:pPr eaLnBrk="1" hangingPunct="1">
              <a:spcBef>
                <a:spcPts val="0"/>
              </a:spcBef>
              <a:spcAft>
                <a:spcPts val="450"/>
              </a:spcAft>
              <a:defRPr/>
            </a:pPr>
            <a:r>
              <a:rPr lang="en-GB" altLang="da-DK" sz="750" noProof="1">
                <a:solidFill>
                  <a:schemeClr val="tx1"/>
                </a:solidFill>
                <a:latin typeface="Arial" panose="020B0604020202020204" pitchFamily="34" charset="0"/>
                <a:cs typeface="Arial" panose="020B0604020202020204" pitchFamily="34" charset="0"/>
              </a:rPr>
              <a:t>From the </a:t>
            </a:r>
            <a:r>
              <a:rPr lang="en-GB" altLang="da-DK" sz="750" b="1" noProof="1">
                <a:solidFill>
                  <a:schemeClr val="tx1"/>
                </a:solidFill>
                <a:latin typeface="Arial" panose="020B0604020202020204" pitchFamily="34" charset="0"/>
                <a:cs typeface="Arial" panose="020B0604020202020204" pitchFamily="34" charset="0"/>
              </a:rPr>
              <a:t>Home - Tab</a:t>
            </a:r>
          </a:p>
          <a:p>
            <a:pPr marL="171450" indent="-171450">
              <a:spcAft>
                <a:spcPts val="450"/>
              </a:spcAft>
              <a:buFont typeface="+mj-lt"/>
              <a:buAutoNum type="arabicPeriod"/>
            </a:pPr>
            <a:r>
              <a:rPr lang="en-GB" sz="750" dirty="0">
                <a:solidFill>
                  <a:srgbClr val="000000"/>
                </a:solidFill>
                <a:latin typeface="Arial" panose="020B0604020202020204" pitchFamily="34" charset="0"/>
                <a:ea typeface="Times New Roman" panose="02020603050405020304" pitchFamily="18" charset="0"/>
              </a:rPr>
              <a:t>Click on the arrow next to </a:t>
            </a:r>
            <a:r>
              <a:rPr lang="en-GB" sz="750" b="1" dirty="0">
                <a:solidFill>
                  <a:srgbClr val="000000"/>
                </a:solidFill>
                <a:latin typeface="Arial" panose="020B0604020202020204" pitchFamily="34" charset="0"/>
                <a:ea typeface="Times New Roman" panose="02020603050405020304" pitchFamily="18" charset="0"/>
              </a:rPr>
              <a:t>Layout</a:t>
            </a:r>
            <a:br>
              <a:rPr lang="en-GB" sz="750" b="1" dirty="0">
                <a:solidFill>
                  <a:srgbClr val="000000"/>
                </a:solidFill>
                <a:latin typeface="Arial" panose="020B0604020202020204" pitchFamily="34" charset="0"/>
                <a:ea typeface="Times New Roman" panose="02020603050405020304" pitchFamily="18" charset="0"/>
              </a:rPr>
            </a:br>
            <a:r>
              <a:rPr lang="en-GB" sz="750" dirty="0">
                <a:solidFill>
                  <a:srgbClr val="000000"/>
                </a:solidFill>
                <a:latin typeface="Arial" panose="020B0604020202020204" pitchFamily="34" charset="0"/>
                <a:ea typeface="Times New Roman" panose="02020603050405020304" pitchFamily="18" charset="0"/>
              </a:rPr>
              <a:t>to view a dropdown menu of possible slide layouts</a:t>
            </a:r>
            <a:endParaRPr lang="en-GB" sz="750" dirty="0">
              <a:solidFill>
                <a:schemeClr val="tx1"/>
              </a:solidFill>
              <a:latin typeface="Times New Roman" panose="02020603050405020304" pitchFamily="18" charset="0"/>
              <a:ea typeface="Times New Roman" panose="02020603050405020304" pitchFamily="18" charset="0"/>
            </a:endParaRPr>
          </a:p>
          <a:p>
            <a:pPr marL="171450" indent="-171450">
              <a:spcAft>
                <a:spcPts val="450"/>
              </a:spcAft>
              <a:buFont typeface="+mj-lt"/>
              <a:buAutoNum type="arabicPeriod"/>
            </a:pPr>
            <a:r>
              <a:rPr lang="en-GB" sz="750" dirty="0">
                <a:solidFill>
                  <a:srgbClr val="000000"/>
                </a:solidFill>
                <a:latin typeface="Arial" panose="020B0604020202020204" pitchFamily="34" charset="0"/>
                <a:ea typeface="Times New Roman" panose="02020603050405020304" pitchFamily="18" charset="0"/>
              </a:rPr>
              <a:t>Click on the layout you prefer and it will be applied to the new slide</a:t>
            </a:r>
            <a:endParaRPr lang="en-GB" sz="750" dirty="0">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765471577"/>
      </p:ext>
    </p:extLst>
  </p:cSld>
  <p:clrMapOvr>
    <a:masterClrMapping/>
  </p:clrMapOvr>
  <p:hf sldNum="0" hdr="0" ftr="0" dt="0"/>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DELETE ALL LAYOYTS AFTER THIS">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3EA96A6D-1E2F-4ADB-BDC1-E728CFCEC771}"/>
              </a:ext>
            </a:extLst>
          </p:cNvPr>
          <p:cNvSpPr txBox="1"/>
          <p:nvPr/>
        </p:nvSpPr>
        <p:spPr>
          <a:xfrm>
            <a:off x="1114425" y="2085750"/>
            <a:ext cx="6915150" cy="830997"/>
          </a:xfrm>
          <a:prstGeom prst="rect">
            <a:avLst/>
          </a:prstGeom>
          <a:noFill/>
        </p:spPr>
        <p:txBody>
          <a:bodyPr wrap="square" rtlCol="0">
            <a:spAutoFit/>
          </a:bodyPr>
          <a:lstStyle/>
          <a:p>
            <a:r>
              <a:rPr lang="en-GB" sz="2700" b="1">
                <a:solidFill>
                  <a:srgbClr val="3F1A01"/>
                </a:solidFill>
                <a:latin typeface="+mj-lt"/>
                <a:cs typeface="Times New Roman" panose="02020603050405020304" pitchFamily="18" charset="0"/>
              </a:rPr>
              <a:t>Delete all masterslides after this slide.</a:t>
            </a:r>
          </a:p>
          <a:p>
            <a:r>
              <a:rPr lang="en-GB" sz="2100">
                <a:solidFill>
                  <a:srgbClr val="B59E5F"/>
                </a:solidFill>
                <a:latin typeface="Times New Roman" panose="02020603050405020304" pitchFamily="18" charset="0"/>
                <a:cs typeface="Times New Roman" panose="02020603050405020304" pitchFamily="18" charset="0"/>
              </a:rPr>
              <a:t>They are not part of this presentation.</a:t>
            </a:r>
            <a:endParaRPr lang="en-GB" sz="2100" dirty="0">
              <a:solidFill>
                <a:srgbClr val="B59E5F"/>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776547970"/>
      </p:ext>
    </p:extLst>
  </p:cSld>
  <p:clrMapOvr>
    <a:masterClrMapping/>
  </p:clrMapOvr>
  <p:hf sldNum="0" hdr="0" ftr="0" dt="0"/>
</p:sldLayout>
</file>

<file path=ppt/slideLayouts/slideLayout37.xml><?xml version="1.0" encoding="utf-8"?>
<p:sldLayout xmlns:a="http://schemas.openxmlformats.org/drawingml/2006/main" xmlns:r="http://schemas.openxmlformats.org/officeDocument/2006/relationships" xmlns:p="http://schemas.openxmlformats.org/presentationml/2006/main" type="title">
  <p:cSld name="Front page 01">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28651" y="1300734"/>
            <a:ext cx="5445578" cy="1400794"/>
          </a:xfrm>
        </p:spPr>
        <p:txBody>
          <a:bodyPr anchor="t">
            <a:normAutofit/>
          </a:bodyPr>
          <a:lstStyle>
            <a:lvl1pPr algn="l">
              <a:defRPr sz="3000" baseline="0">
                <a:solidFill>
                  <a:schemeClr val="bg1"/>
                </a:solidFill>
              </a:defRPr>
            </a:lvl1pPr>
          </a:lstStyle>
          <a:p>
            <a:r>
              <a:rPr lang="da-DK"/>
              <a:t>Click to add presentation title</a:t>
            </a:r>
            <a:endParaRPr lang="en-US"/>
          </a:p>
        </p:txBody>
      </p:sp>
      <p:sp>
        <p:nvSpPr>
          <p:cNvPr id="3" name="Subtitle 2"/>
          <p:cNvSpPr>
            <a:spLocks noGrp="1"/>
          </p:cNvSpPr>
          <p:nvPr>
            <p:ph type="subTitle" idx="1" hasCustomPrompt="1"/>
          </p:nvPr>
        </p:nvSpPr>
        <p:spPr>
          <a:xfrm>
            <a:off x="628651" y="3846463"/>
            <a:ext cx="5445578" cy="818406"/>
          </a:xfrm>
        </p:spPr>
        <p:txBody>
          <a:bodyPr>
            <a:normAutofit/>
          </a:bodyPr>
          <a:lstStyle>
            <a:lvl1pPr marL="0" indent="0" algn="l">
              <a:buNone/>
              <a:defRPr sz="1350" b="1" baseline="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da-DK"/>
              <a:t>Click to add presentation subtitle</a:t>
            </a:r>
            <a:endParaRPr lang="en-US"/>
          </a:p>
        </p:txBody>
      </p:sp>
      <p:sp>
        <p:nvSpPr>
          <p:cNvPr id="4" name="Date Placeholder 3"/>
          <p:cNvSpPr>
            <a:spLocks noGrp="1"/>
          </p:cNvSpPr>
          <p:nvPr>
            <p:ph type="dt" sz="half" idx="10"/>
          </p:nvPr>
        </p:nvSpPr>
        <p:spPr/>
        <p:txBody>
          <a:bodyPr/>
          <a:lstStyle/>
          <a:p>
            <a:fld id="{74C0F0A2-D41B-FF41-A535-941EEA34AEB1}" type="datetimeFigureOut">
              <a:rPr lang="en-US" smtClean="0">
                <a:solidFill>
                  <a:srgbClr val="B51C12"/>
                </a:solidFill>
              </a:rPr>
              <a:pPr/>
              <a:t>2/23/2022</a:t>
            </a:fld>
            <a:endParaRPr lang="en-US">
              <a:solidFill>
                <a:srgbClr val="B51C12"/>
              </a:solidFill>
            </a:endParaRPr>
          </a:p>
        </p:txBody>
      </p:sp>
      <p:sp>
        <p:nvSpPr>
          <p:cNvPr id="5" name="Footer Placeholder 4"/>
          <p:cNvSpPr>
            <a:spLocks noGrp="1"/>
          </p:cNvSpPr>
          <p:nvPr>
            <p:ph type="ftr" sz="quarter" idx="11"/>
          </p:nvPr>
        </p:nvSpPr>
        <p:spPr/>
        <p:txBody>
          <a:bodyPr/>
          <a:lstStyle/>
          <a:p>
            <a:endParaRPr lang="en-US">
              <a:solidFill>
                <a:srgbClr val="FFFFFF"/>
              </a:solidFill>
            </a:endParaRPr>
          </a:p>
        </p:txBody>
      </p:sp>
      <p:sp>
        <p:nvSpPr>
          <p:cNvPr id="6" name="Slide Number Placeholder 5"/>
          <p:cNvSpPr>
            <a:spLocks noGrp="1"/>
          </p:cNvSpPr>
          <p:nvPr>
            <p:ph type="sldNum" sz="quarter" idx="12"/>
          </p:nvPr>
        </p:nvSpPr>
        <p:spPr/>
        <p:txBody>
          <a:bodyPr/>
          <a:lstStyle/>
          <a:p>
            <a:fld id="{6DBC486D-4FAB-B746-8B02-8D7C842291C6}" type="slidenum">
              <a:rPr lang="uk-UA" smtClean="0">
                <a:solidFill>
                  <a:srgbClr val="000000"/>
                </a:solidFill>
              </a:rPr>
              <a:pPr/>
              <a:t>‹#›</a:t>
            </a:fld>
            <a:endParaRPr lang="uk-UA">
              <a:solidFill>
                <a:srgbClr val="000000"/>
              </a:solidFill>
            </a:endParaRPr>
          </a:p>
        </p:txBody>
      </p:sp>
    </p:spTree>
    <p:extLst>
      <p:ext uri="{BB962C8B-B14F-4D97-AF65-F5344CB8AC3E}">
        <p14:creationId xmlns:p14="http://schemas.microsoft.com/office/powerpoint/2010/main" val="348273121"/>
      </p:ext>
    </p:extLst>
  </p:cSld>
  <p:clrMapOvr>
    <a:masterClrMapping/>
  </p:clrMapOvr>
  <p:hf hdr="0" ftr="0" dt="0"/>
</p:sldLayout>
</file>

<file path=ppt/slideLayouts/slideLayout38.xml><?xml version="1.0" encoding="utf-8"?>
<p:sldLayout xmlns:a="http://schemas.openxmlformats.org/drawingml/2006/main" xmlns:r="http://schemas.openxmlformats.org/officeDocument/2006/relationships" xmlns:p="http://schemas.openxmlformats.org/presentationml/2006/main">
  <p:cSld name="Title &amp; 1 column bullets">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28650" y="273843"/>
            <a:ext cx="7886700" cy="393587"/>
          </a:xfrm>
        </p:spPr>
        <p:txBody>
          <a:bodyPr anchor="t">
            <a:normAutofit/>
          </a:bodyPr>
          <a:lstStyle>
            <a:lvl1pPr>
              <a:defRPr sz="1800" b="1" baseline="0"/>
            </a:lvl1pPr>
          </a:lstStyle>
          <a:p>
            <a:r>
              <a:rPr lang="da-DK"/>
              <a:t>Click to add headline</a:t>
            </a:r>
            <a:endParaRPr lang="en-US"/>
          </a:p>
        </p:txBody>
      </p:sp>
      <p:sp>
        <p:nvSpPr>
          <p:cNvPr id="3" name="Content Placeholder 2"/>
          <p:cNvSpPr>
            <a:spLocks noGrp="1"/>
          </p:cNvSpPr>
          <p:nvPr>
            <p:ph idx="1"/>
          </p:nvPr>
        </p:nvSpPr>
        <p:spPr>
          <a:xfrm>
            <a:off x="628650" y="1028700"/>
            <a:ext cx="7886700" cy="3263504"/>
          </a:xfrm>
        </p:spPr>
        <p:txBody>
          <a:bodyPr/>
          <a:lstStyle>
            <a:lvl1pPr>
              <a:defRPr sz="1800"/>
            </a:lvl1pPr>
            <a:lvl2pPr>
              <a:defRPr sz="1350"/>
            </a:lvl2pPr>
            <a:lvl3pPr>
              <a:defRPr sz="1050"/>
            </a:lvl3pPr>
            <a:lvl4pPr>
              <a:defRPr sz="750"/>
            </a:lvl4pPr>
            <a:lvl5pPr>
              <a:defRPr sz="75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11"/>
          </p:nvPr>
        </p:nvSpPr>
        <p:spPr/>
        <p:txBody>
          <a:bodyPr/>
          <a:lstStyle/>
          <a:p>
            <a:endParaRPr lang="en-US">
              <a:solidFill>
                <a:srgbClr val="FFFFFF"/>
              </a:solidFill>
            </a:endParaRPr>
          </a:p>
        </p:txBody>
      </p:sp>
      <p:sp>
        <p:nvSpPr>
          <p:cNvPr id="11" name="Text Placeholder 10"/>
          <p:cNvSpPr>
            <a:spLocks noGrp="1"/>
          </p:cNvSpPr>
          <p:nvPr>
            <p:ph type="body" sz="quarter" idx="13" hasCustomPrompt="1"/>
          </p:nvPr>
        </p:nvSpPr>
        <p:spPr>
          <a:xfrm>
            <a:off x="628650" y="4810368"/>
            <a:ext cx="4205288" cy="141064"/>
          </a:xfrm>
        </p:spPr>
        <p:txBody>
          <a:bodyPr lIns="0" tIns="0" rIns="0" bIns="0" anchor="b">
            <a:spAutoFit/>
          </a:bodyPr>
          <a:lstStyle>
            <a:lvl1pPr marL="0" indent="0">
              <a:lnSpc>
                <a:spcPts val="1050"/>
              </a:lnSpc>
              <a:spcBef>
                <a:spcPts val="0"/>
              </a:spcBef>
              <a:buNone/>
              <a:defRPr sz="900" baseline="0">
                <a:solidFill>
                  <a:schemeClr val="tx1">
                    <a:lumMod val="65000"/>
                    <a:lumOff val="35000"/>
                  </a:schemeClr>
                </a:solidFill>
              </a:defRPr>
            </a:lvl1pPr>
          </a:lstStyle>
          <a:p>
            <a:pPr lvl="0"/>
            <a:r>
              <a:rPr lang="da-DK"/>
              <a:t>Insert references or notes here</a:t>
            </a:r>
            <a:endParaRPr lang="en-US"/>
          </a:p>
        </p:txBody>
      </p:sp>
    </p:spTree>
    <p:extLst>
      <p:ext uri="{BB962C8B-B14F-4D97-AF65-F5344CB8AC3E}">
        <p14:creationId xmlns:p14="http://schemas.microsoft.com/office/powerpoint/2010/main" val="4221607501"/>
      </p:ext>
    </p:extLst>
  </p:cSld>
  <p:clrMapOvr>
    <a:masterClrMapping/>
  </p:clrMapOvr>
  <p:hf hdr="0" ftr="0" dt="0"/>
</p:sldLayout>
</file>

<file path=ppt/slideLayouts/slideLayout39.xml><?xml version="1.0" encoding="utf-8"?>
<p:sldLayout xmlns:a="http://schemas.openxmlformats.org/drawingml/2006/main" xmlns:r="http://schemas.openxmlformats.org/officeDocument/2006/relationships" xmlns:p="http://schemas.openxmlformats.org/presentationml/2006/main">
  <p:cSld name="Title &amp; 1 column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28650" y="273844"/>
            <a:ext cx="7886700" cy="380785"/>
          </a:xfrm>
        </p:spPr>
        <p:txBody>
          <a:bodyPr anchor="t">
            <a:normAutofit/>
          </a:bodyPr>
          <a:lstStyle>
            <a:lvl1pPr>
              <a:defRPr sz="1800" b="1" baseline="0"/>
            </a:lvl1pPr>
          </a:lstStyle>
          <a:p>
            <a:r>
              <a:rPr lang="da-DK"/>
              <a:t>Click to add headline</a:t>
            </a:r>
            <a:endParaRPr lang="en-US"/>
          </a:p>
        </p:txBody>
      </p:sp>
      <p:sp>
        <p:nvSpPr>
          <p:cNvPr id="3" name="Content Placeholder 2"/>
          <p:cNvSpPr>
            <a:spLocks noGrp="1"/>
          </p:cNvSpPr>
          <p:nvPr>
            <p:ph idx="1" hasCustomPrompt="1"/>
          </p:nvPr>
        </p:nvSpPr>
        <p:spPr>
          <a:xfrm>
            <a:off x="628650" y="1028700"/>
            <a:ext cx="7886700" cy="3263504"/>
          </a:xfrm>
        </p:spPr>
        <p:txBody>
          <a:bodyPr/>
          <a:lstStyle>
            <a:lvl1pPr marL="0" indent="0">
              <a:buNone/>
              <a:defRPr sz="1800"/>
            </a:lvl1pPr>
          </a:lstStyle>
          <a:p>
            <a:pPr lvl="0"/>
            <a:r>
              <a:rPr lang="da-DK"/>
              <a:t>Click to add text</a:t>
            </a:r>
          </a:p>
        </p:txBody>
      </p:sp>
      <p:sp>
        <p:nvSpPr>
          <p:cNvPr id="5" name="Footer Placeholder 4"/>
          <p:cNvSpPr>
            <a:spLocks noGrp="1"/>
          </p:cNvSpPr>
          <p:nvPr>
            <p:ph type="ftr" sz="quarter" idx="11"/>
          </p:nvPr>
        </p:nvSpPr>
        <p:spPr/>
        <p:txBody>
          <a:bodyPr/>
          <a:lstStyle/>
          <a:p>
            <a:endParaRPr lang="en-US">
              <a:solidFill>
                <a:srgbClr val="FFFFFF"/>
              </a:solidFill>
            </a:endParaRPr>
          </a:p>
        </p:txBody>
      </p:sp>
      <p:sp>
        <p:nvSpPr>
          <p:cNvPr id="9" name="Text Placeholder 10"/>
          <p:cNvSpPr>
            <a:spLocks noGrp="1"/>
          </p:cNvSpPr>
          <p:nvPr>
            <p:ph type="body" sz="quarter" idx="13" hasCustomPrompt="1"/>
          </p:nvPr>
        </p:nvSpPr>
        <p:spPr>
          <a:xfrm>
            <a:off x="628650" y="4810368"/>
            <a:ext cx="4205288" cy="141064"/>
          </a:xfrm>
        </p:spPr>
        <p:txBody>
          <a:bodyPr lIns="0" tIns="0" rIns="0" bIns="0" anchor="b">
            <a:spAutoFit/>
          </a:bodyPr>
          <a:lstStyle>
            <a:lvl1pPr marL="0" indent="0">
              <a:lnSpc>
                <a:spcPts val="1050"/>
              </a:lnSpc>
              <a:spcBef>
                <a:spcPts val="0"/>
              </a:spcBef>
              <a:buNone/>
              <a:defRPr sz="900" baseline="0">
                <a:solidFill>
                  <a:schemeClr val="tx1">
                    <a:lumMod val="65000"/>
                    <a:lumOff val="35000"/>
                  </a:schemeClr>
                </a:solidFill>
              </a:defRPr>
            </a:lvl1pPr>
          </a:lstStyle>
          <a:p>
            <a:pPr lvl="0"/>
            <a:r>
              <a:rPr lang="da-DK"/>
              <a:t>Insert references or notes here</a:t>
            </a:r>
            <a:endParaRPr lang="en-US"/>
          </a:p>
        </p:txBody>
      </p:sp>
    </p:spTree>
    <p:extLst>
      <p:ext uri="{BB962C8B-B14F-4D97-AF65-F5344CB8AC3E}">
        <p14:creationId xmlns:p14="http://schemas.microsoft.com/office/powerpoint/2010/main" val="1656630754"/>
      </p:ext>
    </p:extLst>
  </p:cSld>
  <p:clrMapOvr>
    <a:masterClrMapping/>
  </p:clrMapOvr>
  <p:hf hdr="0" ftr="0" dt="0"/>
</p:sldLayout>
</file>

<file path=ppt/slideLayouts/slideLayout40.xml><?xml version="1.0" encoding="utf-8"?>
<p:sldLayout xmlns:a="http://schemas.openxmlformats.org/drawingml/2006/main" xmlns:r="http://schemas.openxmlformats.org/officeDocument/2006/relationships" xmlns:p="http://schemas.openxmlformats.org/presentationml/2006/main">
  <p:cSld name="Section Header">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23888" y="1294388"/>
            <a:ext cx="7886700" cy="845798"/>
          </a:xfrm>
        </p:spPr>
        <p:txBody>
          <a:bodyPr anchor="t">
            <a:normAutofit/>
          </a:bodyPr>
          <a:lstStyle>
            <a:lvl1pPr>
              <a:defRPr sz="3000"/>
            </a:lvl1pPr>
          </a:lstStyle>
          <a:p>
            <a:r>
              <a:rPr lang="da-DK"/>
              <a:t>Click to chapter title</a:t>
            </a:r>
            <a:br>
              <a:rPr lang="da-DK"/>
            </a:br>
            <a:r>
              <a:rPr lang="da-DK"/>
              <a:t>in two lines</a:t>
            </a:r>
            <a:endParaRPr lang="en-US"/>
          </a:p>
        </p:txBody>
      </p:sp>
      <p:sp>
        <p:nvSpPr>
          <p:cNvPr id="4" name="Date Placeholder 3"/>
          <p:cNvSpPr>
            <a:spLocks noGrp="1"/>
          </p:cNvSpPr>
          <p:nvPr>
            <p:ph type="dt" sz="half" idx="10"/>
          </p:nvPr>
        </p:nvSpPr>
        <p:spPr/>
        <p:txBody>
          <a:bodyPr/>
          <a:lstStyle/>
          <a:p>
            <a:fld id="{74C0F0A2-D41B-FF41-A535-941EEA34AEB1}" type="datetimeFigureOut">
              <a:rPr lang="en-US" smtClean="0">
                <a:solidFill>
                  <a:srgbClr val="B51C12"/>
                </a:solidFill>
              </a:rPr>
              <a:pPr/>
              <a:t>2/23/2022</a:t>
            </a:fld>
            <a:endParaRPr lang="en-US">
              <a:solidFill>
                <a:srgbClr val="B51C12"/>
              </a:solidFill>
            </a:endParaRPr>
          </a:p>
        </p:txBody>
      </p:sp>
      <p:sp>
        <p:nvSpPr>
          <p:cNvPr id="5" name="Footer Placeholder 4"/>
          <p:cNvSpPr>
            <a:spLocks noGrp="1"/>
          </p:cNvSpPr>
          <p:nvPr>
            <p:ph type="ftr" sz="quarter" idx="11"/>
          </p:nvPr>
        </p:nvSpPr>
        <p:spPr/>
        <p:txBody>
          <a:bodyPr/>
          <a:lstStyle/>
          <a:p>
            <a:endParaRPr lang="en-US">
              <a:solidFill>
                <a:srgbClr val="FFFFFF"/>
              </a:solidFill>
            </a:endParaRPr>
          </a:p>
        </p:txBody>
      </p:sp>
      <p:sp>
        <p:nvSpPr>
          <p:cNvPr id="6" name="Slide Number Placeholder 5"/>
          <p:cNvSpPr>
            <a:spLocks noGrp="1"/>
          </p:cNvSpPr>
          <p:nvPr>
            <p:ph type="sldNum" sz="quarter" idx="12"/>
          </p:nvPr>
        </p:nvSpPr>
        <p:spPr/>
        <p:txBody>
          <a:bodyPr/>
          <a:lstStyle/>
          <a:p>
            <a:fld id="{6DBC486D-4FAB-B746-8B02-8D7C842291C6}" type="slidenum">
              <a:rPr lang="uk-UA" smtClean="0">
                <a:solidFill>
                  <a:srgbClr val="000000"/>
                </a:solidFill>
              </a:rPr>
              <a:pPr/>
              <a:t>‹#›</a:t>
            </a:fld>
            <a:endParaRPr lang="uk-UA">
              <a:solidFill>
                <a:srgbClr val="000000"/>
              </a:solidFill>
            </a:endParaRPr>
          </a:p>
        </p:txBody>
      </p:sp>
      <p:sp>
        <p:nvSpPr>
          <p:cNvPr id="11" name="Text Placeholder 2"/>
          <p:cNvSpPr>
            <a:spLocks noGrp="1"/>
          </p:cNvSpPr>
          <p:nvPr>
            <p:ph type="body" idx="1" hasCustomPrompt="1"/>
          </p:nvPr>
        </p:nvSpPr>
        <p:spPr>
          <a:xfrm>
            <a:off x="623888" y="3846910"/>
            <a:ext cx="7886700" cy="825503"/>
          </a:xfrm>
        </p:spPr>
        <p:txBody>
          <a:bodyPr>
            <a:normAutofit/>
          </a:bodyPr>
          <a:lstStyle>
            <a:lvl1pPr marL="0" indent="0">
              <a:buNone/>
              <a:defRPr sz="1350" b="1">
                <a:solidFill>
                  <a:schemeClr val="accent2"/>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da-DK"/>
              <a:t>Click to add chapter subtitle</a:t>
            </a:r>
          </a:p>
        </p:txBody>
      </p:sp>
    </p:spTree>
    <p:extLst>
      <p:ext uri="{BB962C8B-B14F-4D97-AF65-F5344CB8AC3E}">
        <p14:creationId xmlns:p14="http://schemas.microsoft.com/office/powerpoint/2010/main" val="1508624669"/>
      </p:ext>
    </p:extLst>
  </p:cSld>
  <p:clrMapOvr>
    <a:masterClrMapping/>
  </p:clrMapOvr>
  <p:hf hdr="0" ftr="0" dt="0"/>
</p:sldLayout>
</file>

<file path=ppt/slideLayouts/slideLayout41.xml><?xml version="1.0" encoding="utf-8"?>
<p:sldLayout xmlns:a="http://schemas.openxmlformats.org/drawingml/2006/main" xmlns:r="http://schemas.openxmlformats.org/officeDocument/2006/relationships" xmlns:p="http://schemas.openxmlformats.org/presentationml/2006/main">
  <p:cSld name="Title &amp; 2 column bullets">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28650" y="267313"/>
            <a:ext cx="7886700" cy="380784"/>
          </a:xfrm>
        </p:spPr>
        <p:txBody>
          <a:bodyPr anchor="t">
            <a:normAutofit/>
          </a:bodyPr>
          <a:lstStyle>
            <a:lvl1pPr>
              <a:defRPr sz="1800" b="1"/>
            </a:lvl1pPr>
          </a:lstStyle>
          <a:p>
            <a:r>
              <a:rPr lang="da-DK"/>
              <a:t>Click to add headline</a:t>
            </a:r>
            <a:endParaRPr lang="en-US"/>
          </a:p>
        </p:txBody>
      </p:sp>
      <p:sp>
        <p:nvSpPr>
          <p:cNvPr id="3" name="Content Placeholder 2"/>
          <p:cNvSpPr>
            <a:spLocks noGrp="1"/>
          </p:cNvSpPr>
          <p:nvPr>
            <p:ph idx="1"/>
          </p:nvPr>
        </p:nvSpPr>
        <p:spPr>
          <a:xfrm>
            <a:off x="628650" y="1031790"/>
            <a:ext cx="3918204" cy="3263504"/>
          </a:xfrm>
        </p:spPr>
        <p:txBody>
          <a:bodyPr/>
          <a:lstStyle>
            <a:lvl1pPr>
              <a:defRPr sz="18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11"/>
          </p:nvPr>
        </p:nvSpPr>
        <p:spPr/>
        <p:txBody>
          <a:bodyPr/>
          <a:lstStyle/>
          <a:p>
            <a:endParaRPr lang="en-US">
              <a:solidFill>
                <a:srgbClr val="FFFFFF"/>
              </a:solidFill>
            </a:endParaRPr>
          </a:p>
        </p:txBody>
      </p:sp>
      <p:sp>
        <p:nvSpPr>
          <p:cNvPr id="9" name="Content Placeholder 2"/>
          <p:cNvSpPr>
            <a:spLocks noGrp="1"/>
          </p:cNvSpPr>
          <p:nvPr>
            <p:ph idx="13"/>
          </p:nvPr>
        </p:nvSpPr>
        <p:spPr>
          <a:xfrm>
            <a:off x="4597146" y="1031790"/>
            <a:ext cx="3918204" cy="3263504"/>
          </a:xfrm>
        </p:spPr>
        <p:txBody>
          <a:bodyPr/>
          <a:lstStyle>
            <a:lvl1pPr>
              <a:defRPr sz="18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Text Placeholder 10"/>
          <p:cNvSpPr>
            <a:spLocks noGrp="1"/>
          </p:cNvSpPr>
          <p:nvPr>
            <p:ph type="body" sz="quarter" idx="14" hasCustomPrompt="1"/>
          </p:nvPr>
        </p:nvSpPr>
        <p:spPr>
          <a:xfrm>
            <a:off x="628650" y="4810368"/>
            <a:ext cx="4205288" cy="141064"/>
          </a:xfrm>
        </p:spPr>
        <p:txBody>
          <a:bodyPr lIns="0" tIns="0" rIns="0" bIns="0" anchor="b">
            <a:spAutoFit/>
          </a:bodyPr>
          <a:lstStyle>
            <a:lvl1pPr marL="0" indent="0">
              <a:lnSpc>
                <a:spcPts val="1050"/>
              </a:lnSpc>
              <a:spcBef>
                <a:spcPts val="0"/>
              </a:spcBef>
              <a:buNone/>
              <a:defRPr sz="900" baseline="0">
                <a:solidFill>
                  <a:schemeClr val="tx1">
                    <a:lumMod val="65000"/>
                    <a:lumOff val="35000"/>
                  </a:schemeClr>
                </a:solidFill>
              </a:defRPr>
            </a:lvl1pPr>
          </a:lstStyle>
          <a:p>
            <a:pPr lvl="0"/>
            <a:r>
              <a:rPr lang="da-DK"/>
              <a:t>Insert references or notes here</a:t>
            </a:r>
            <a:endParaRPr lang="en-US"/>
          </a:p>
        </p:txBody>
      </p:sp>
    </p:spTree>
    <p:extLst>
      <p:ext uri="{BB962C8B-B14F-4D97-AF65-F5344CB8AC3E}">
        <p14:creationId xmlns:p14="http://schemas.microsoft.com/office/powerpoint/2010/main" val="3355512773"/>
      </p:ext>
    </p:extLst>
  </p:cSld>
  <p:clrMapOvr>
    <a:masterClrMapping/>
  </p:clrMapOvr>
  <p:hf hdr="0" ftr="0" dt="0"/>
</p:sldLayout>
</file>

<file path=ppt/slideLayouts/slideLayout42.xml><?xml version="1.0" encoding="utf-8"?>
<p:sldLayout xmlns:a="http://schemas.openxmlformats.org/drawingml/2006/main" xmlns:r="http://schemas.openxmlformats.org/officeDocument/2006/relationships" xmlns:p="http://schemas.openxmlformats.org/presentationml/2006/main" userDrawn="1">
  <p:cSld name="2_Title and Content">
    <p:spTree>
      <p:nvGrpSpPr>
        <p:cNvPr id="1" name=""/>
        <p:cNvGrpSpPr/>
        <p:nvPr/>
      </p:nvGrpSpPr>
      <p:grpSpPr>
        <a:xfrm>
          <a:off x="0" y="0"/>
          <a:ext cx="0" cy="0"/>
          <a:chOff x="0" y="0"/>
          <a:chExt cx="0" cy="0"/>
        </a:xfrm>
      </p:grpSpPr>
      <p:sp>
        <p:nvSpPr>
          <p:cNvPr id="11" name="Shape 11"/>
          <p:cNvSpPr>
            <a:spLocks noGrp="1"/>
          </p:cNvSpPr>
          <p:nvPr>
            <p:ph type="title"/>
          </p:nvPr>
        </p:nvSpPr>
        <p:spPr>
          <a:prstGeom prst="rect">
            <a:avLst/>
          </a:prstGeom>
        </p:spPr>
        <p:txBody>
          <a:bodyPr/>
          <a:lstStyle/>
          <a:p>
            <a:pPr lvl="0">
              <a:defRPr sz="1800">
                <a:solidFill>
                  <a:srgbClr val="000000"/>
                </a:solidFill>
              </a:defRPr>
            </a:pPr>
            <a:r>
              <a:rPr sz="3000">
                <a:solidFill>
                  <a:srgbClr val="FFFFFF"/>
                </a:solidFill>
              </a:rPr>
              <a:t>Texto del título</a:t>
            </a:r>
          </a:p>
        </p:txBody>
      </p:sp>
      <p:sp>
        <p:nvSpPr>
          <p:cNvPr id="13" name="Shape 13"/>
          <p:cNvSpPr>
            <a:spLocks noGrp="1"/>
          </p:cNvSpPr>
          <p:nvPr>
            <p:ph type="sldNum" sz="quarter" idx="2"/>
          </p:nvPr>
        </p:nvSpPr>
        <p:spPr>
          <a:prstGeom prst="rect">
            <a:avLst/>
          </a:prstGeom>
        </p:spPr>
        <p:txBody>
          <a:bodyPr/>
          <a:lstStyle/>
          <a:p>
            <a:pPr lvl="0"/>
            <a:fld id="{86CB4B4D-7CA3-9044-876B-883B54F8677D}" type="slidenum">
              <a:t>‹#›</a:t>
            </a:fld>
            <a:endParaRPr/>
          </a:p>
        </p:txBody>
      </p:sp>
    </p:spTree>
    <p:extLst>
      <p:ext uri="{BB962C8B-B14F-4D97-AF65-F5344CB8AC3E}">
        <p14:creationId xmlns:p14="http://schemas.microsoft.com/office/powerpoint/2010/main" val="2099041758"/>
      </p:ext>
    </p:extLst>
  </p:cSld>
  <p:clrMapOvr>
    <a:masterClrMapping/>
  </p:clrMapOvr>
  <p:transition spd="med"/>
</p:sldLayout>
</file>

<file path=ppt/slideLayouts/slideLayout43.xml><?xml version="1.0" encoding="utf-8"?>
<p:sldLayout xmlns:a="http://schemas.openxmlformats.org/drawingml/2006/main" xmlns:r="http://schemas.openxmlformats.org/officeDocument/2006/relationships" xmlns:p="http://schemas.openxmlformats.org/presentationml/2006/main" userDrawn="1">
  <p:cSld name="Bulleted list without footnot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0" y="205980"/>
            <a:ext cx="8229600" cy="721868"/>
          </a:xfrm>
        </p:spPr>
        <p:txBody>
          <a:bodyPr/>
          <a:lstStyle>
            <a:lvl1pPr>
              <a:defRPr/>
            </a:lvl1pPr>
          </a:lstStyle>
          <a:p>
            <a:r>
              <a:rPr lang="en-US" dirty="0"/>
              <a:t>Insert slide title here</a:t>
            </a:r>
            <a:endParaRPr lang="en-GB" dirty="0"/>
          </a:p>
        </p:txBody>
      </p:sp>
      <p:sp>
        <p:nvSpPr>
          <p:cNvPr id="3" name="Content Placeholder 2"/>
          <p:cNvSpPr>
            <a:spLocks noGrp="1"/>
          </p:cNvSpPr>
          <p:nvPr>
            <p:ph idx="1" hasCustomPrompt="1"/>
          </p:nvPr>
        </p:nvSpPr>
        <p:spPr>
          <a:xfrm>
            <a:off x="457200" y="995083"/>
            <a:ext cx="8229600" cy="3242568"/>
          </a:xfrm>
        </p:spPr>
        <p:txBody>
          <a:bodyPr>
            <a:normAutofit/>
          </a:bodyPr>
          <a:lstStyle>
            <a:lvl1pPr>
              <a:defRPr sz="1800"/>
            </a:lvl1pPr>
            <a:lvl2pPr>
              <a:defRPr sz="1500"/>
            </a:lvl2pPr>
            <a:lvl3pPr>
              <a:defRPr sz="1400"/>
            </a:lvl3pPr>
            <a:lvl4pPr>
              <a:defRPr sz="1200"/>
            </a:lvl4pPr>
          </a:lstStyle>
          <a:p>
            <a:pPr lvl="0"/>
            <a:r>
              <a:rPr lang="en-US" dirty="0"/>
              <a:t>Insert bulleted list text here</a:t>
            </a:r>
          </a:p>
          <a:p>
            <a:pPr lvl="1"/>
            <a:r>
              <a:rPr lang="en-US" dirty="0"/>
              <a:t>Second level</a:t>
            </a:r>
          </a:p>
          <a:p>
            <a:pPr lvl="2"/>
            <a:r>
              <a:rPr lang="en-US" dirty="0"/>
              <a:t>Third level</a:t>
            </a:r>
          </a:p>
          <a:p>
            <a:pPr lvl="3"/>
            <a:r>
              <a:rPr lang="en-US" dirty="0"/>
              <a:t>Fourth level</a:t>
            </a:r>
          </a:p>
        </p:txBody>
      </p:sp>
      <p:sp>
        <p:nvSpPr>
          <p:cNvPr id="9" name="Text Placeholder 8"/>
          <p:cNvSpPr>
            <a:spLocks noGrp="1"/>
          </p:cNvSpPr>
          <p:nvPr>
            <p:ph type="body" sz="quarter" idx="13" hasCustomPrompt="1"/>
          </p:nvPr>
        </p:nvSpPr>
        <p:spPr>
          <a:xfrm>
            <a:off x="163514" y="4654154"/>
            <a:ext cx="8516938" cy="447675"/>
          </a:xfrm>
        </p:spPr>
        <p:txBody>
          <a:bodyPr lIns="0" tIns="27000" rIns="27000" bIns="27000" anchor="b">
            <a:noAutofit/>
          </a:bodyPr>
          <a:lstStyle>
            <a:lvl1pPr marL="0" indent="0">
              <a:buNone/>
              <a:defRPr sz="800">
                <a:solidFill>
                  <a:schemeClr val="tx1"/>
                </a:solidFill>
              </a:defRPr>
            </a:lvl1pPr>
          </a:lstStyle>
          <a:p>
            <a:pPr lvl="0"/>
            <a:r>
              <a:rPr lang="en-US" dirty="0"/>
              <a:t>Insert reference details here</a:t>
            </a:r>
          </a:p>
        </p:txBody>
      </p:sp>
    </p:spTree>
    <p:extLst>
      <p:ext uri="{BB962C8B-B14F-4D97-AF65-F5344CB8AC3E}">
        <p14:creationId xmlns:p14="http://schemas.microsoft.com/office/powerpoint/2010/main" val="2387448929"/>
      </p:ext>
    </p:extLst>
  </p:cSld>
  <p:clrMapOvr>
    <a:masterClrMapping/>
  </p:clrMapOvr>
  <p:transition spd="slow">
    <p:fade/>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userDrawn="1">
  <p:cSld name="Bulleted list with subheading without footnote">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Insert slide title here</a:t>
            </a:r>
            <a:endParaRPr lang="en-GB" dirty="0"/>
          </a:p>
        </p:txBody>
      </p:sp>
      <p:sp>
        <p:nvSpPr>
          <p:cNvPr id="9" name="Text Placeholder 8"/>
          <p:cNvSpPr>
            <a:spLocks noGrp="1"/>
          </p:cNvSpPr>
          <p:nvPr>
            <p:ph type="body" sz="quarter" idx="13" hasCustomPrompt="1"/>
          </p:nvPr>
        </p:nvSpPr>
        <p:spPr>
          <a:xfrm>
            <a:off x="457200" y="4270622"/>
            <a:ext cx="8229600" cy="324000"/>
          </a:xfrm>
        </p:spPr>
        <p:txBody>
          <a:bodyPr lIns="0" tIns="27000" rIns="27000" bIns="27000" anchor="b">
            <a:noAutofit/>
          </a:bodyPr>
          <a:lstStyle>
            <a:lvl1pPr marL="0" indent="0">
              <a:buNone/>
              <a:defRPr sz="800">
                <a:solidFill>
                  <a:schemeClr val="tx1"/>
                </a:solidFill>
              </a:defRPr>
            </a:lvl1pPr>
          </a:lstStyle>
          <a:p>
            <a:pPr lvl="0"/>
            <a:r>
              <a:rPr lang="en-US" dirty="0"/>
              <a:t>Insert reference details here</a:t>
            </a:r>
          </a:p>
        </p:txBody>
      </p:sp>
      <p:sp>
        <p:nvSpPr>
          <p:cNvPr id="10" name="Text Placeholder 11"/>
          <p:cNvSpPr>
            <a:spLocks noGrp="1"/>
          </p:cNvSpPr>
          <p:nvPr>
            <p:ph type="body" sz="quarter" idx="16" hasCustomPrompt="1"/>
          </p:nvPr>
        </p:nvSpPr>
        <p:spPr>
          <a:xfrm>
            <a:off x="457200" y="1200150"/>
            <a:ext cx="8229600" cy="324000"/>
          </a:xfrm>
        </p:spPr>
        <p:txBody>
          <a:bodyPr>
            <a:noAutofit/>
          </a:bodyPr>
          <a:lstStyle>
            <a:lvl1pPr marL="0" indent="0">
              <a:buNone/>
              <a:defRPr sz="1800" b="1">
                <a:solidFill>
                  <a:schemeClr val="accent1"/>
                </a:solidFill>
              </a:defRPr>
            </a:lvl1pPr>
          </a:lstStyle>
          <a:p>
            <a:pPr lvl="0"/>
            <a:r>
              <a:rPr lang="en-US" dirty="0"/>
              <a:t>Insert subtitle here</a:t>
            </a:r>
          </a:p>
        </p:txBody>
      </p:sp>
      <p:sp>
        <p:nvSpPr>
          <p:cNvPr id="5" name="Text Placeholder 4"/>
          <p:cNvSpPr>
            <a:spLocks noGrp="1"/>
          </p:cNvSpPr>
          <p:nvPr>
            <p:ph type="body" sz="quarter" idx="17" hasCustomPrompt="1"/>
          </p:nvPr>
        </p:nvSpPr>
        <p:spPr>
          <a:xfrm>
            <a:off x="457200" y="1552105"/>
            <a:ext cx="8229600" cy="2700000"/>
          </a:xfrm>
        </p:spPr>
        <p:txBody>
          <a:bodyPr>
            <a:noAutofit/>
          </a:bodyPr>
          <a:lstStyle>
            <a:lvl1pPr>
              <a:defRPr sz="1800"/>
            </a:lvl1pPr>
            <a:lvl2pPr>
              <a:defRPr sz="1500"/>
            </a:lvl2pPr>
            <a:lvl3pPr>
              <a:defRPr sz="1400"/>
            </a:lvl3pPr>
            <a:lvl4pPr>
              <a:defRPr sz="1200"/>
            </a:lvl4pPr>
            <a:lvl5pPr>
              <a:defRPr sz="1200"/>
            </a:lvl5pPr>
          </a:lstStyle>
          <a:p>
            <a:pPr lvl="0"/>
            <a:r>
              <a:rPr lang="en-US" dirty="0"/>
              <a:t>Insert bulleted list text here</a:t>
            </a:r>
          </a:p>
          <a:p>
            <a:pPr lvl="1"/>
            <a:r>
              <a:rPr lang="en-US" dirty="0"/>
              <a:t>Second level</a:t>
            </a:r>
          </a:p>
          <a:p>
            <a:pPr lvl="2"/>
            <a:r>
              <a:rPr lang="en-US" dirty="0"/>
              <a:t>Third level</a:t>
            </a:r>
          </a:p>
          <a:p>
            <a:pPr lvl="3"/>
            <a:r>
              <a:rPr lang="en-US" dirty="0"/>
              <a:t>Fourth level</a:t>
            </a:r>
          </a:p>
        </p:txBody>
      </p:sp>
    </p:spTree>
    <p:extLst>
      <p:ext uri="{BB962C8B-B14F-4D97-AF65-F5344CB8AC3E}">
        <p14:creationId xmlns:p14="http://schemas.microsoft.com/office/powerpoint/2010/main" val="1837948575"/>
      </p:ext>
    </p:extLst>
  </p:cSld>
  <p:clrMapOvr>
    <a:masterClrMapping/>
  </p:clrMapOvr>
  <p:transition spd="slow">
    <p:fade/>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userDrawn="1">
  <p:cSld name="Bulleted lis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42047" y="205980"/>
            <a:ext cx="8641977" cy="526886"/>
          </a:xfrm>
        </p:spPr>
        <p:txBody>
          <a:bodyPr/>
          <a:lstStyle>
            <a:lvl1pPr>
              <a:defRPr/>
            </a:lvl1pPr>
          </a:lstStyle>
          <a:p>
            <a:r>
              <a:rPr lang="en-US" dirty="0"/>
              <a:t>Insert slide title here</a:t>
            </a:r>
            <a:endParaRPr lang="en-GB" dirty="0"/>
          </a:p>
        </p:txBody>
      </p:sp>
      <p:sp>
        <p:nvSpPr>
          <p:cNvPr id="3" name="Content Placeholder 2"/>
          <p:cNvSpPr>
            <a:spLocks noGrp="1"/>
          </p:cNvSpPr>
          <p:nvPr>
            <p:ph idx="1" hasCustomPrompt="1"/>
          </p:nvPr>
        </p:nvSpPr>
        <p:spPr>
          <a:xfrm>
            <a:off x="233083" y="793377"/>
            <a:ext cx="8633012" cy="3227294"/>
          </a:xfrm>
        </p:spPr>
        <p:txBody>
          <a:bodyPr>
            <a:normAutofit/>
          </a:bodyPr>
          <a:lstStyle>
            <a:lvl1pPr>
              <a:defRPr sz="1800"/>
            </a:lvl1pPr>
            <a:lvl2pPr>
              <a:defRPr sz="1500"/>
            </a:lvl2pPr>
            <a:lvl3pPr>
              <a:defRPr sz="1400"/>
            </a:lvl3pPr>
            <a:lvl4pPr>
              <a:defRPr sz="1200"/>
            </a:lvl4pPr>
          </a:lstStyle>
          <a:p>
            <a:pPr lvl="0"/>
            <a:r>
              <a:rPr lang="en-US" dirty="0"/>
              <a:t>Insert bulleted list text here</a:t>
            </a:r>
          </a:p>
          <a:p>
            <a:pPr lvl="1"/>
            <a:r>
              <a:rPr lang="en-US" dirty="0"/>
              <a:t>Second level</a:t>
            </a:r>
          </a:p>
          <a:p>
            <a:pPr lvl="2"/>
            <a:r>
              <a:rPr lang="en-US" dirty="0"/>
              <a:t>Third level</a:t>
            </a:r>
          </a:p>
          <a:p>
            <a:pPr lvl="3"/>
            <a:r>
              <a:rPr lang="en-US" dirty="0"/>
              <a:t>Fourth level</a:t>
            </a:r>
          </a:p>
        </p:txBody>
      </p:sp>
      <p:sp>
        <p:nvSpPr>
          <p:cNvPr id="9" name="Text Placeholder 8"/>
          <p:cNvSpPr>
            <a:spLocks noGrp="1"/>
          </p:cNvSpPr>
          <p:nvPr>
            <p:ph type="body" sz="quarter" idx="13" hasCustomPrompt="1"/>
          </p:nvPr>
        </p:nvSpPr>
        <p:spPr>
          <a:xfrm>
            <a:off x="163513" y="4654154"/>
            <a:ext cx="8516937" cy="447675"/>
          </a:xfrm>
        </p:spPr>
        <p:txBody>
          <a:bodyPr lIns="0" tIns="27000" rIns="27000" bIns="27000" anchor="b">
            <a:noAutofit/>
          </a:bodyPr>
          <a:lstStyle>
            <a:lvl1pPr marL="0" indent="0">
              <a:buNone/>
              <a:defRPr sz="800">
                <a:solidFill>
                  <a:schemeClr val="tx1"/>
                </a:solidFill>
              </a:defRPr>
            </a:lvl1pPr>
          </a:lstStyle>
          <a:p>
            <a:pPr lvl="0"/>
            <a:r>
              <a:rPr lang="en-US" dirty="0"/>
              <a:t>Insert reference details here</a:t>
            </a:r>
          </a:p>
        </p:txBody>
      </p:sp>
      <p:sp>
        <p:nvSpPr>
          <p:cNvPr id="11" name="Text Placeholder 10"/>
          <p:cNvSpPr>
            <a:spLocks noGrp="1"/>
          </p:cNvSpPr>
          <p:nvPr>
            <p:ph type="body" sz="quarter" idx="14" hasCustomPrompt="1"/>
          </p:nvPr>
        </p:nvSpPr>
        <p:spPr>
          <a:xfrm>
            <a:off x="233083" y="4061012"/>
            <a:ext cx="8624047" cy="209637"/>
          </a:xfrm>
        </p:spPr>
        <p:txBody>
          <a:bodyPr lIns="0" tIns="27000" rIns="27000" bIns="27000" anchor="b">
            <a:noAutofit/>
          </a:bodyPr>
          <a:lstStyle>
            <a:lvl1pPr marL="0" indent="0">
              <a:buNone/>
              <a:defRPr sz="800" baseline="0"/>
            </a:lvl1pPr>
          </a:lstStyle>
          <a:p>
            <a:pPr lvl="0"/>
            <a:r>
              <a:rPr lang="en-US" dirty="0"/>
              <a:t>Insert p-values, abbreviations and footnote text here</a:t>
            </a:r>
          </a:p>
        </p:txBody>
      </p:sp>
    </p:spTree>
    <p:extLst>
      <p:ext uri="{BB962C8B-B14F-4D97-AF65-F5344CB8AC3E}">
        <p14:creationId xmlns:p14="http://schemas.microsoft.com/office/powerpoint/2010/main" val="2773863326"/>
      </p:ext>
    </p:extLst>
  </p:cSld>
  <p:clrMapOvr>
    <a:masterClrMapping/>
  </p:clrMapOvr>
  <p:transition spd="slow">
    <p:fade/>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userDrawn="1">
  <p:cSld name="Bulleted list with subheadin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0" y="205978"/>
            <a:ext cx="8229600" cy="654633"/>
          </a:xfrm>
        </p:spPr>
        <p:txBody>
          <a:bodyPr>
            <a:normAutofit/>
          </a:bodyPr>
          <a:lstStyle>
            <a:lvl1pPr>
              <a:defRPr sz="2000"/>
            </a:lvl1pPr>
          </a:lstStyle>
          <a:p>
            <a:r>
              <a:rPr lang="en-US" dirty="0"/>
              <a:t>Insert slide title here</a:t>
            </a:r>
            <a:endParaRPr lang="en-GB" dirty="0"/>
          </a:p>
        </p:txBody>
      </p:sp>
      <p:sp>
        <p:nvSpPr>
          <p:cNvPr id="9" name="Text Placeholder 8"/>
          <p:cNvSpPr>
            <a:spLocks noGrp="1"/>
          </p:cNvSpPr>
          <p:nvPr>
            <p:ph type="body" sz="quarter" idx="13" hasCustomPrompt="1"/>
          </p:nvPr>
        </p:nvSpPr>
        <p:spPr>
          <a:xfrm>
            <a:off x="152400" y="4648201"/>
            <a:ext cx="8534400" cy="441722"/>
          </a:xfrm>
        </p:spPr>
        <p:txBody>
          <a:bodyPr lIns="0" tIns="27000" rIns="27000" bIns="27000" anchor="b">
            <a:noAutofit/>
          </a:bodyPr>
          <a:lstStyle>
            <a:lvl1pPr marL="0" indent="0">
              <a:spcBef>
                <a:spcPts val="0"/>
              </a:spcBef>
              <a:buNone/>
              <a:defRPr sz="800">
                <a:solidFill>
                  <a:schemeClr val="tx1"/>
                </a:solidFill>
              </a:defRPr>
            </a:lvl1pPr>
          </a:lstStyle>
          <a:p>
            <a:pPr lvl="0"/>
            <a:r>
              <a:rPr lang="en-US" dirty="0"/>
              <a:t>Insert reference details here</a:t>
            </a:r>
          </a:p>
        </p:txBody>
      </p:sp>
      <p:sp>
        <p:nvSpPr>
          <p:cNvPr id="11" name="Text Placeholder 10"/>
          <p:cNvSpPr>
            <a:spLocks noGrp="1"/>
          </p:cNvSpPr>
          <p:nvPr>
            <p:ph type="body" sz="quarter" idx="14" hasCustomPrompt="1"/>
          </p:nvPr>
        </p:nvSpPr>
        <p:spPr>
          <a:xfrm>
            <a:off x="457200" y="4074459"/>
            <a:ext cx="8229600" cy="209637"/>
          </a:xfrm>
        </p:spPr>
        <p:txBody>
          <a:bodyPr lIns="0" tIns="27000" rIns="27000" bIns="27000" anchor="b">
            <a:noAutofit/>
          </a:bodyPr>
          <a:lstStyle>
            <a:lvl1pPr marL="0" indent="0">
              <a:spcBef>
                <a:spcPts val="0"/>
              </a:spcBef>
              <a:buNone/>
              <a:defRPr sz="800" baseline="0"/>
            </a:lvl1pPr>
          </a:lstStyle>
          <a:p>
            <a:pPr lvl="0"/>
            <a:r>
              <a:rPr lang="en-US" dirty="0"/>
              <a:t>Insert p-values, abbreviations and footnote text here</a:t>
            </a:r>
          </a:p>
        </p:txBody>
      </p:sp>
      <p:sp>
        <p:nvSpPr>
          <p:cNvPr id="12" name="Text Placeholder 11"/>
          <p:cNvSpPr>
            <a:spLocks noGrp="1"/>
          </p:cNvSpPr>
          <p:nvPr>
            <p:ph type="body" sz="quarter" idx="16" hasCustomPrompt="1"/>
          </p:nvPr>
        </p:nvSpPr>
        <p:spPr>
          <a:xfrm>
            <a:off x="448236" y="911036"/>
            <a:ext cx="8229600" cy="324000"/>
          </a:xfrm>
        </p:spPr>
        <p:txBody>
          <a:bodyPr>
            <a:noAutofit/>
          </a:bodyPr>
          <a:lstStyle>
            <a:lvl1pPr marL="0" indent="0">
              <a:buNone/>
              <a:defRPr sz="1800" b="1">
                <a:solidFill>
                  <a:schemeClr val="accent1"/>
                </a:solidFill>
              </a:defRPr>
            </a:lvl1pPr>
          </a:lstStyle>
          <a:p>
            <a:pPr lvl="0"/>
            <a:r>
              <a:rPr lang="en-US" dirty="0"/>
              <a:t>Insert subtitle here</a:t>
            </a:r>
          </a:p>
        </p:txBody>
      </p:sp>
      <p:sp>
        <p:nvSpPr>
          <p:cNvPr id="5" name="Text Placeholder 4"/>
          <p:cNvSpPr>
            <a:spLocks noGrp="1"/>
          </p:cNvSpPr>
          <p:nvPr>
            <p:ph type="body" sz="quarter" idx="17" hasCustomPrompt="1"/>
          </p:nvPr>
        </p:nvSpPr>
        <p:spPr>
          <a:xfrm>
            <a:off x="457200" y="1277473"/>
            <a:ext cx="8229600" cy="2729753"/>
          </a:xfrm>
        </p:spPr>
        <p:txBody>
          <a:bodyPr>
            <a:noAutofit/>
          </a:bodyPr>
          <a:lstStyle>
            <a:lvl1pPr>
              <a:defRPr sz="1800"/>
            </a:lvl1pPr>
            <a:lvl2pPr>
              <a:defRPr sz="1500"/>
            </a:lvl2pPr>
            <a:lvl3pPr>
              <a:defRPr sz="1400"/>
            </a:lvl3pPr>
            <a:lvl4pPr>
              <a:defRPr sz="1200"/>
            </a:lvl4pPr>
            <a:lvl5pPr>
              <a:defRPr sz="1200"/>
            </a:lvl5pPr>
          </a:lstStyle>
          <a:p>
            <a:pPr lvl="0"/>
            <a:r>
              <a:rPr lang="en-US" dirty="0"/>
              <a:t>Insert bulleted list text here</a:t>
            </a:r>
          </a:p>
          <a:p>
            <a:pPr lvl="1"/>
            <a:r>
              <a:rPr lang="en-US" dirty="0"/>
              <a:t>Second level</a:t>
            </a:r>
          </a:p>
          <a:p>
            <a:pPr lvl="2"/>
            <a:r>
              <a:rPr lang="en-US" dirty="0"/>
              <a:t>Third level</a:t>
            </a:r>
          </a:p>
          <a:p>
            <a:pPr lvl="3"/>
            <a:r>
              <a:rPr lang="en-US" dirty="0"/>
              <a:t>Fourth level</a:t>
            </a:r>
          </a:p>
        </p:txBody>
      </p:sp>
    </p:spTree>
    <p:extLst>
      <p:ext uri="{BB962C8B-B14F-4D97-AF65-F5344CB8AC3E}">
        <p14:creationId xmlns:p14="http://schemas.microsoft.com/office/powerpoint/2010/main" val="3629292184"/>
      </p:ext>
    </p:extLst>
  </p:cSld>
  <p:clrMapOvr>
    <a:masterClrMapping/>
  </p:clrMapOvr>
  <p:transition spd="slow">
    <p:fade/>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userDrawn="1">
  <p:cSld name="Bulleted list ">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GB" noProof="0" dirty="0"/>
              <a:t>Click to edit Master title style</a:t>
            </a:r>
          </a:p>
        </p:txBody>
      </p:sp>
      <p:sp>
        <p:nvSpPr>
          <p:cNvPr id="3" name="Content Placeholder 2"/>
          <p:cNvSpPr>
            <a:spLocks noGrp="1"/>
          </p:cNvSpPr>
          <p:nvPr>
            <p:ph idx="1"/>
          </p:nvPr>
        </p:nvSpPr>
        <p:spPr>
          <a:xfrm>
            <a:off x="550800" y="1026000"/>
            <a:ext cx="8136000" cy="3186000"/>
          </a:xfrm>
        </p:spPr>
        <p:txBody>
          <a:bodyPr/>
          <a:lstStyle>
            <a:lvl1pPr>
              <a:buClr>
                <a:schemeClr val="accent1"/>
              </a:buClr>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p>
        </p:txBody>
      </p:sp>
      <p:sp>
        <p:nvSpPr>
          <p:cNvPr id="6" name="Slide Number Placeholder 5"/>
          <p:cNvSpPr>
            <a:spLocks noGrp="1"/>
          </p:cNvSpPr>
          <p:nvPr>
            <p:ph type="sldNum" sz="quarter" idx="12"/>
          </p:nvPr>
        </p:nvSpPr>
        <p:spPr/>
        <p:txBody>
          <a:bodyPr/>
          <a:lstStyle/>
          <a:p>
            <a:fld id="{9AA145CA-8068-4996-9C8C-F7D0EAA223E1}" type="slidenum">
              <a:rPr lang="en-GB" smtClean="0">
                <a:solidFill>
                  <a:srgbClr val="7F7F7F"/>
                </a:solidFill>
              </a:rPr>
              <a:pPr/>
              <a:t>‹#›</a:t>
            </a:fld>
            <a:endParaRPr lang="en-GB" dirty="0">
              <a:solidFill>
                <a:srgbClr val="7F7F7F"/>
              </a:solidFill>
            </a:endParaRPr>
          </a:p>
        </p:txBody>
      </p:sp>
      <p:sp>
        <p:nvSpPr>
          <p:cNvPr id="8" name="Text Placeholder 7"/>
          <p:cNvSpPr>
            <a:spLocks noGrp="1"/>
          </p:cNvSpPr>
          <p:nvPr>
            <p:ph type="body" sz="quarter" idx="13" hasCustomPrompt="1"/>
          </p:nvPr>
        </p:nvSpPr>
        <p:spPr>
          <a:xfrm>
            <a:off x="216000" y="4282200"/>
            <a:ext cx="5940000" cy="270000"/>
          </a:xfrm>
        </p:spPr>
        <p:txBody>
          <a:bodyPr anchor="b">
            <a:noAutofit/>
          </a:bodyPr>
          <a:lstStyle>
            <a:lvl1pPr marL="0" indent="0">
              <a:spcBef>
                <a:spcPts val="400"/>
              </a:spcBef>
              <a:buNone/>
              <a:defRPr sz="1200"/>
            </a:lvl1pPr>
          </a:lstStyle>
          <a:p>
            <a:pPr lvl="0"/>
            <a:r>
              <a:rPr lang="en-GB" noProof="0" dirty="0"/>
              <a:t>Insert notes text here</a:t>
            </a:r>
          </a:p>
        </p:txBody>
      </p:sp>
      <p:sp>
        <p:nvSpPr>
          <p:cNvPr id="10" name="Text Placeholder 9"/>
          <p:cNvSpPr>
            <a:spLocks noGrp="1"/>
          </p:cNvSpPr>
          <p:nvPr>
            <p:ph type="body" sz="quarter" idx="14" hasCustomPrompt="1"/>
          </p:nvPr>
        </p:nvSpPr>
        <p:spPr>
          <a:xfrm>
            <a:off x="0" y="4703400"/>
            <a:ext cx="4140000" cy="270000"/>
          </a:xfrm>
        </p:spPr>
        <p:txBody>
          <a:bodyPr anchor="b">
            <a:noAutofit/>
          </a:bodyPr>
          <a:lstStyle>
            <a:lvl1pPr marL="0" indent="0">
              <a:spcBef>
                <a:spcPts val="0"/>
              </a:spcBef>
              <a:buNone/>
              <a:defRPr sz="800"/>
            </a:lvl1pPr>
          </a:lstStyle>
          <a:p>
            <a:pPr lvl="0"/>
            <a:r>
              <a:rPr lang="en-GB" noProof="0" dirty="0"/>
              <a:t>Insert reference details here</a:t>
            </a:r>
          </a:p>
        </p:txBody>
      </p:sp>
    </p:spTree>
    <p:extLst>
      <p:ext uri="{BB962C8B-B14F-4D97-AF65-F5344CB8AC3E}">
        <p14:creationId xmlns:p14="http://schemas.microsoft.com/office/powerpoint/2010/main" val="546909909"/>
      </p:ext>
    </p:extLst>
  </p:cSld>
  <p:clrMapOvr>
    <a:masterClrMapping/>
  </p:clrMapOvr>
  <p:transition spd="slow">
    <p:fade/>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showMasterSp="0" userDrawn="1">
  <p:cSld name="1_Bulleted list">
    <p:spTree>
      <p:nvGrpSpPr>
        <p:cNvPr id="1" name=""/>
        <p:cNvGrpSpPr/>
        <p:nvPr/>
      </p:nvGrpSpPr>
      <p:grpSpPr>
        <a:xfrm>
          <a:off x="0" y="0"/>
          <a:ext cx="0" cy="0"/>
          <a:chOff x="0" y="0"/>
          <a:chExt cx="0" cy="0"/>
        </a:xfrm>
      </p:grpSpPr>
      <p:sp>
        <p:nvSpPr>
          <p:cNvPr id="19" name="Text Placeholder 18"/>
          <p:cNvSpPr>
            <a:spLocks noGrp="1"/>
          </p:cNvSpPr>
          <p:nvPr>
            <p:ph type="body" sz="quarter" idx="14"/>
          </p:nvPr>
        </p:nvSpPr>
        <p:spPr>
          <a:xfrm>
            <a:off x="457200" y="943873"/>
            <a:ext cx="8229600" cy="3456000"/>
          </a:xfrm>
        </p:spPr>
        <p:txBody>
          <a:bodyPr/>
          <a:lstStyle>
            <a:lvl1pPr>
              <a:defRPr b="0"/>
            </a:lvl1pPr>
            <a:lvl2pPr>
              <a:spcBef>
                <a:spcPts val="600"/>
              </a:spcBef>
              <a:defRPr sz="1600" b="0"/>
            </a:lvl2pPr>
            <a:lvl3pPr>
              <a:spcBef>
                <a:spcPts val="600"/>
              </a:spcBef>
              <a:defRPr sz="1400" b="0"/>
            </a:lvl3pPr>
            <a:lvl4pPr>
              <a:spcBef>
                <a:spcPts val="600"/>
              </a:spcBef>
              <a:defRPr sz="1400" b="0"/>
            </a:lvl4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6" name="Text Box 10"/>
          <p:cNvSpPr txBox="1">
            <a:spLocks noChangeArrowheads="1"/>
          </p:cNvSpPr>
          <p:nvPr/>
        </p:nvSpPr>
        <p:spPr bwMode="auto">
          <a:xfrm>
            <a:off x="4296569" y="4857751"/>
            <a:ext cx="550862"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spcBef>
                <a:spcPct val="50000"/>
              </a:spcBef>
            </a:pPr>
            <a:fld id="{B7B0A076-BF1E-4FE0-B7D8-C5518E0529F4}" type="slidenum">
              <a:rPr lang="en-US" sz="900">
                <a:solidFill>
                  <a:srgbClr val="A4A07B"/>
                </a:solidFill>
                <a:latin typeface="Calibri" panose="020F0502020204030204" pitchFamily="34" charset="0"/>
                <a:cs typeface="Calibri"/>
              </a:rPr>
              <a:pPr algn="ctr" eaLnBrk="1" hangingPunct="1">
                <a:spcBef>
                  <a:spcPct val="50000"/>
                </a:spcBef>
              </a:pPr>
              <a:t>‹#›</a:t>
            </a:fld>
            <a:endParaRPr lang="en-US" sz="900" dirty="0">
              <a:solidFill>
                <a:srgbClr val="A4A07B"/>
              </a:solidFill>
              <a:latin typeface="Calibri" panose="020F0502020204030204" pitchFamily="34" charset="0"/>
              <a:cs typeface="Calibri"/>
            </a:endParaRPr>
          </a:p>
        </p:txBody>
      </p:sp>
      <p:sp>
        <p:nvSpPr>
          <p:cNvPr id="2" name="Title 1"/>
          <p:cNvSpPr>
            <a:spLocks noGrp="1"/>
          </p:cNvSpPr>
          <p:nvPr>
            <p:ph type="title"/>
          </p:nvPr>
        </p:nvSpPr>
        <p:spPr/>
        <p:txBody>
          <a:bodyPr/>
          <a:lstStyle/>
          <a:p>
            <a:r>
              <a:rPr lang="en-US" dirty="0"/>
              <a:t>Click to edit Master title style</a:t>
            </a:r>
          </a:p>
        </p:txBody>
      </p:sp>
      <p:sp>
        <p:nvSpPr>
          <p:cNvPr id="10" name="Rectangle 4"/>
          <p:cNvSpPr>
            <a:spLocks noGrp="1" noChangeArrowheads="1"/>
          </p:cNvSpPr>
          <p:nvPr>
            <p:ph type="dt" sz="half" idx="10"/>
          </p:nvPr>
        </p:nvSpPr>
        <p:spPr>
          <a:xfrm>
            <a:off x="628650" y="4767263"/>
            <a:ext cx="2057400" cy="273844"/>
          </a:xfrm>
          <a:prstGeom prst="rect">
            <a:avLst/>
          </a:prstGeom>
        </p:spPr>
        <p:txBody>
          <a:bodyPr/>
          <a:lstStyle>
            <a:lvl1pPr>
              <a:defRPr/>
            </a:lvl1pPr>
          </a:lstStyle>
          <a:p>
            <a:fld id="{7D61BD23-AB1E-9C46-8E6B-EABCEB698DB0}" type="datetime1">
              <a:rPr lang="da-DK">
                <a:solidFill>
                  <a:srgbClr val="B51C12"/>
                </a:solidFill>
              </a:rPr>
              <a:pPr/>
              <a:t>23-02-2022</a:t>
            </a:fld>
            <a:endParaRPr lang="en-US" altLang="en-US" dirty="0">
              <a:solidFill>
                <a:srgbClr val="B51C12"/>
              </a:solidFill>
            </a:endParaRPr>
          </a:p>
        </p:txBody>
      </p:sp>
      <p:sp>
        <p:nvSpPr>
          <p:cNvPr id="12" name="Freeform 7"/>
          <p:cNvSpPr>
            <a:spLocks noChangeArrowheads="1"/>
          </p:cNvSpPr>
          <p:nvPr userDrawn="1"/>
        </p:nvSpPr>
        <p:spPr bwMode="auto">
          <a:xfrm>
            <a:off x="406800" y="897564"/>
            <a:ext cx="8280000" cy="4572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19050" cap="flat" cmpd="sng">
            <a:solidFill>
              <a:schemeClr val="accent2"/>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dirty="0">
              <a:solidFill>
                <a:srgbClr val="000000"/>
              </a:solidFill>
              <a:latin typeface="Calibri" panose="020F0502020204030204" pitchFamily="34" charset="0"/>
              <a:cs typeface="Calibri"/>
            </a:endParaRPr>
          </a:p>
        </p:txBody>
      </p:sp>
      <p:sp>
        <p:nvSpPr>
          <p:cNvPr id="13" name="Line 8"/>
          <p:cNvSpPr>
            <a:spLocks noChangeShapeType="1"/>
          </p:cNvSpPr>
          <p:nvPr userDrawn="1"/>
        </p:nvSpPr>
        <p:spPr bwMode="auto">
          <a:xfrm>
            <a:off x="457200" y="5044947"/>
            <a:ext cx="8229600" cy="0"/>
          </a:xfrm>
          <a:prstGeom prst="line">
            <a:avLst/>
          </a:prstGeom>
          <a:noFill/>
          <a:ln w="19050">
            <a:solidFill>
              <a:schemeClr val="accent2"/>
            </a:solidFill>
            <a:round/>
            <a:headEnd/>
            <a:tailEnd/>
          </a:ln>
          <a:extLst>
            <a:ext uri="{909E8E84-426E-40DD-AFC4-6F175D3DCCD1}">
              <a14:hiddenFill xmlns:a14="http://schemas.microsoft.com/office/drawing/2010/main">
                <a:noFill/>
              </a14:hiddenFill>
            </a:ext>
          </a:extLst>
        </p:spPr>
        <p:txBody>
          <a:bodyPr/>
          <a:lstStyle/>
          <a:p>
            <a:endParaRPr lang="en-US" dirty="0">
              <a:solidFill>
                <a:srgbClr val="000000"/>
              </a:solidFill>
              <a:latin typeface="Calibri" panose="020F0502020204030204" pitchFamily="34" charset="0"/>
              <a:cs typeface="Calibri"/>
            </a:endParaRPr>
          </a:p>
        </p:txBody>
      </p:sp>
      <p:sp>
        <p:nvSpPr>
          <p:cNvPr id="15" name="Text Placeholder 14"/>
          <p:cNvSpPr>
            <a:spLocks noGrp="1"/>
          </p:cNvSpPr>
          <p:nvPr>
            <p:ph type="body" sz="quarter" idx="12" hasCustomPrompt="1"/>
          </p:nvPr>
        </p:nvSpPr>
        <p:spPr>
          <a:xfrm>
            <a:off x="4870800" y="4450947"/>
            <a:ext cx="3816000" cy="594000"/>
          </a:xfrm>
        </p:spPr>
        <p:txBody>
          <a:bodyPr anchor="b"/>
          <a:lstStyle>
            <a:lvl1pPr marL="0" indent="0" algn="r">
              <a:buNone/>
              <a:defRPr sz="900" b="0"/>
            </a:lvl1pPr>
            <a:lvl2pPr marL="265113" indent="0">
              <a:buNone/>
              <a:defRPr sz="1100" b="0"/>
            </a:lvl2pPr>
            <a:lvl3pPr marL="538162" indent="0">
              <a:buNone/>
              <a:defRPr sz="1050" b="0"/>
            </a:lvl3pPr>
            <a:lvl4pPr marL="809625" indent="0">
              <a:buNone/>
              <a:defRPr sz="1050" b="0"/>
            </a:lvl4pPr>
            <a:lvl5pPr marL="1828800" indent="0">
              <a:buNone/>
              <a:defRPr sz="1000" b="0"/>
            </a:lvl5pPr>
          </a:lstStyle>
          <a:p>
            <a:pPr lvl="0"/>
            <a:r>
              <a:rPr lang="en-US" dirty="0"/>
              <a:t>Reference details</a:t>
            </a:r>
          </a:p>
        </p:txBody>
      </p:sp>
      <p:sp>
        <p:nvSpPr>
          <p:cNvPr id="17" name="Text Placeholder 16"/>
          <p:cNvSpPr>
            <a:spLocks noGrp="1"/>
          </p:cNvSpPr>
          <p:nvPr>
            <p:ph type="body" sz="quarter" idx="13" hasCustomPrompt="1"/>
          </p:nvPr>
        </p:nvSpPr>
        <p:spPr>
          <a:xfrm>
            <a:off x="457200" y="4450947"/>
            <a:ext cx="3816000" cy="594000"/>
          </a:xfrm>
        </p:spPr>
        <p:txBody>
          <a:bodyPr anchor="b"/>
          <a:lstStyle>
            <a:lvl1pPr marL="0" indent="0">
              <a:spcBef>
                <a:spcPts val="0"/>
              </a:spcBef>
              <a:buNone/>
              <a:defRPr sz="800" b="0"/>
            </a:lvl1pPr>
          </a:lstStyle>
          <a:p>
            <a:pPr lvl="0"/>
            <a:r>
              <a:rPr lang="en-US" dirty="0"/>
              <a:t>Abbreviations &amp; footnotes</a:t>
            </a:r>
            <a:endParaRPr lang="en-GB" dirty="0"/>
          </a:p>
        </p:txBody>
      </p:sp>
      <p:grpSp>
        <p:nvGrpSpPr>
          <p:cNvPr id="20" name="Grupper 19"/>
          <p:cNvGrpSpPr/>
          <p:nvPr userDrawn="1"/>
        </p:nvGrpSpPr>
        <p:grpSpPr>
          <a:xfrm>
            <a:off x="7045668" y="-32005"/>
            <a:ext cx="2095157" cy="200083"/>
            <a:chOff x="7048843" y="-22480"/>
            <a:chExt cx="2095157" cy="200083"/>
          </a:xfrm>
        </p:grpSpPr>
        <p:sp>
          <p:nvSpPr>
            <p:cNvPr id="21" name="Rektangel 20"/>
            <p:cNvSpPr/>
            <p:nvPr userDrawn="1"/>
          </p:nvSpPr>
          <p:spPr bwMode="auto">
            <a:xfrm>
              <a:off x="8301566" y="51603"/>
              <a:ext cx="836198" cy="126000"/>
            </a:xfrm>
            <a:prstGeom prst="rect">
              <a:avLst/>
            </a:prstGeom>
            <a:solidFill>
              <a:srgbClr val="FFFFFF"/>
            </a:solidFill>
            <a:ln w="2857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algn="ctr"/>
              <a:endParaRPr lang="da-DK" sz="1400">
                <a:solidFill>
                  <a:srgbClr val="000000"/>
                </a:solidFill>
                <a:latin typeface="Calibri"/>
                <a:cs typeface="Calibri"/>
              </a:endParaRPr>
            </a:p>
          </p:txBody>
        </p:sp>
        <p:sp>
          <p:nvSpPr>
            <p:cNvPr id="22" name="Tekstboks 21"/>
            <p:cNvSpPr txBox="1"/>
            <p:nvPr userDrawn="1"/>
          </p:nvSpPr>
          <p:spPr>
            <a:xfrm>
              <a:off x="7048843" y="-22480"/>
              <a:ext cx="2095157" cy="188941"/>
            </a:xfrm>
            <a:prstGeom prst="rect">
              <a:avLst/>
            </a:prstGeom>
            <a:noFill/>
          </p:spPr>
          <p:txBody>
            <a:bodyPr wrap="square" tIns="0" bIns="0" rtlCol="0">
              <a:spAutoFit/>
            </a:bodyPr>
            <a:lstStyle/>
            <a:p>
              <a:pPr algn="r">
                <a:lnSpc>
                  <a:spcPts val="1600"/>
                </a:lnSpc>
                <a:spcAft>
                  <a:spcPts val="600"/>
                </a:spcAft>
                <a:tabLst>
                  <a:tab pos="85725" algn="l"/>
                </a:tabLst>
              </a:pPr>
              <a:r>
                <a:rPr lang="da-DK" sz="700" b="1" dirty="0">
                  <a:solidFill>
                    <a:srgbClr val="A5A07B"/>
                  </a:solidFill>
                  <a:latin typeface="Calibri"/>
                  <a:cs typeface="Calibri"/>
                </a:rPr>
                <a:t>DO NOT DUPLICATE OR DISTRIBUTE</a:t>
              </a:r>
              <a:endParaRPr lang="da-DK" sz="700" b="1" dirty="0">
                <a:solidFill>
                  <a:srgbClr val="A5A07B"/>
                </a:solidFill>
                <a:latin typeface="Calibri" panose="020F0502020204030204" pitchFamily="34" charset="0"/>
                <a:cs typeface="Calibri"/>
              </a:endParaRPr>
            </a:p>
          </p:txBody>
        </p:sp>
      </p:grpSp>
      <p:grpSp>
        <p:nvGrpSpPr>
          <p:cNvPr id="39" name="Group 23"/>
          <p:cNvGrpSpPr>
            <a:grpSpLocks/>
          </p:cNvGrpSpPr>
          <p:nvPr userDrawn="1">
            <p:custDataLst>
              <p:tags r:id="rId1"/>
            </p:custDataLst>
          </p:nvPr>
        </p:nvGrpSpPr>
        <p:grpSpPr bwMode="auto">
          <a:xfrm rot="5400000">
            <a:off x="-404813" y="1036638"/>
            <a:ext cx="163513" cy="207963"/>
            <a:chOff x="306035" y="-280498"/>
            <a:chExt cx="163140" cy="208455"/>
          </a:xfrm>
        </p:grpSpPr>
        <p:cxnSp>
          <p:nvCxnSpPr>
            <p:cNvPr id="40" name="Straight Connector 24"/>
            <p:cNvCxnSpPr>
              <a:cxnSpLocks noChangeShapeType="1"/>
            </p:cNvCxnSpPr>
            <p:nvPr/>
          </p:nvCxnSpPr>
          <p:spPr bwMode="auto">
            <a:xfrm>
              <a:off x="306035" y="-280498"/>
              <a:ext cx="0" cy="208455"/>
            </a:xfrm>
            <a:prstGeom prst="line">
              <a:avLst/>
            </a:prstGeom>
            <a:noFill/>
            <a:ln w="9525" algn="ctr">
              <a:solidFill>
                <a:srgbClr val="FFFFFF"/>
              </a:solidFill>
              <a:round/>
              <a:headEnd/>
              <a:tailEnd/>
            </a:ln>
            <a:extLst>
              <a:ext uri="{909E8E84-426E-40DD-AFC4-6F175D3DCCD1}">
                <a14:hiddenFill xmlns:a14="http://schemas.microsoft.com/office/drawing/2010/main">
                  <a:noFill/>
                </a14:hiddenFill>
              </a:ext>
            </a:extLst>
          </p:spPr>
        </p:cxnSp>
        <p:cxnSp>
          <p:nvCxnSpPr>
            <p:cNvPr id="41" name="Straight Arrow Connector 25"/>
            <p:cNvCxnSpPr>
              <a:cxnSpLocks noChangeShapeType="1"/>
            </p:cNvCxnSpPr>
            <p:nvPr/>
          </p:nvCxnSpPr>
          <p:spPr bwMode="auto">
            <a:xfrm>
              <a:off x="309108" y="-176271"/>
              <a:ext cx="160067" cy="0"/>
            </a:xfrm>
            <a:prstGeom prst="straightConnector1">
              <a:avLst/>
            </a:prstGeom>
            <a:noFill/>
            <a:ln w="9525" algn="ctr">
              <a:solidFill>
                <a:srgbClr val="FFFFFF"/>
              </a:solidFill>
              <a:round/>
              <a:headEnd/>
              <a:tailEnd type="triangle" w="sm" len="sm"/>
            </a:ln>
            <a:extLst>
              <a:ext uri="{909E8E84-426E-40DD-AFC4-6F175D3DCCD1}">
                <a14:hiddenFill xmlns:a14="http://schemas.microsoft.com/office/drawing/2010/main">
                  <a:noFill/>
                </a14:hiddenFill>
              </a:ext>
            </a:extLst>
          </p:spPr>
        </p:cxnSp>
      </p:grpSp>
      <p:grpSp>
        <p:nvGrpSpPr>
          <p:cNvPr id="42" name="Group 23"/>
          <p:cNvGrpSpPr>
            <a:grpSpLocks/>
          </p:cNvGrpSpPr>
          <p:nvPr userDrawn="1">
            <p:custDataLst>
              <p:tags r:id="rId2"/>
            </p:custDataLst>
          </p:nvPr>
        </p:nvGrpSpPr>
        <p:grpSpPr bwMode="auto">
          <a:xfrm rot="5400000">
            <a:off x="-404813" y="179388"/>
            <a:ext cx="163513" cy="207963"/>
            <a:chOff x="306035" y="-280498"/>
            <a:chExt cx="163140" cy="208455"/>
          </a:xfrm>
        </p:grpSpPr>
        <p:cxnSp>
          <p:nvCxnSpPr>
            <p:cNvPr id="43" name="Straight Connector 24"/>
            <p:cNvCxnSpPr>
              <a:cxnSpLocks noChangeShapeType="1"/>
            </p:cNvCxnSpPr>
            <p:nvPr/>
          </p:nvCxnSpPr>
          <p:spPr bwMode="auto">
            <a:xfrm>
              <a:off x="306035" y="-280498"/>
              <a:ext cx="0" cy="208455"/>
            </a:xfrm>
            <a:prstGeom prst="line">
              <a:avLst/>
            </a:prstGeom>
            <a:noFill/>
            <a:ln w="9525" algn="ctr">
              <a:solidFill>
                <a:srgbClr val="FFFFFF"/>
              </a:solidFill>
              <a:round/>
              <a:headEnd/>
              <a:tailEnd/>
            </a:ln>
            <a:extLst>
              <a:ext uri="{909E8E84-426E-40DD-AFC4-6F175D3DCCD1}">
                <a14:hiddenFill xmlns:a14="http://schemas.microsoft.com/office/drawing/2010/main">
                  <a:noFill/>
                </a14:hiddenFill>
              </a:ext>
            </a:extLst>
          </p:spPr>
        </p:cxnSp>
        <p:cxnSp>
          <p:nvCxnSpPr>
            <p:cNvPr id="44" name="Straight Arrow Connector 25"/>
            <p:cNvCxnSpPr>
              <a:cxnSpLocks noChangeShapeType="1"/>
            </p:cNvCxnSpPr>
            <p:nvPr/>
          </p:nvCxnSpPr>
          <p:spPr bwMode="auto">
            <a:xfrm>
              <a:off x="309108" y="-176271"/>
              <a:ext cx="160067" cy="0"/>
            </a:xfrm>
            <a:prstGeom prst="straightConnector1">
              <a:avLst/>
            </a:prstGeom>
            <a:noFill/>
            <a:ln w="9525" algn="ctr">
              <a:solidFill>
                <a:srgbClr val="FFFFFF"/>
              </a:solidFill>
              <a:round/>
              <a:headEnd/>
              <a:tailEnd type="triangle" w="sm" len="sm"/>
            </a:ln>
            <a:extLst>
              <a:ext uri="{909E8E84-426E-40DD-AFC4-6F175D3DCCD1}">
                <a14:hiddenFill xmlns:a14="http://schemas.microsoft.com/office/drawing/2010/main">
                  <a:noFill/>
                </a14:hiddenFill>
              </a:ext>
            </a:extLst>
          </p:spPr>
        </p:cxnSp>
      </p:grpSp>
      <p:grpSp>
        <p:nvGrpSpPr>
          <p:cNvPr id="45" name="Group 23"/>
          <p:cNvGrpSpPr>
            <a:grpSpLocks/>
          </p:cNvGrpSpPr>
          <p:nvPr userDrawn="1">
            <p:custDataLst>
              <p:tags r:id="rId3"/>
            </p:custDataLst>
          </p:nvPr>
        </p:nvGrpSpPr>
        <p:grpSpPr bwMode="auto">
          <a:xfrm rot="16200000" flipV="1">
            <a:off x="-404813" y="4789487"/>
            <a:ext cx="163513" cy="207963"/>
            <a:chOff x="306035" y="-280498"/>
            <a:chExt cx="163140" cy="208455"/>
          </a:xfrm>
        </p:grpSpPr>
        <p:cxnSp>
          <p:nvCxnSpPr>
            <p:cNvPr id="46" name="Straight Connector 24"/>
            <p:cNvCxnSpPr>
              <a:cxnSpLocks noChangeShapeType="1"/>
            </p:cNvCxnSpPr>
            <p:nvPr/>
          </p:nvCxnSpPr>
          <p:spPr bwMode="auto">
            <a:xfrm>
              <a:off x="306035" y="-280498"/>
              <a:ext cx="0" cy="208455"/>
            </a:xfrm>
            <a:prstGeom prst="line">
              <a:avLst/>
            </a:prstGeom>
            <a:noFill/>
            <a:ln w="9525" algn="ctr">
              <a:solidFill>
                <a:srgbClr val="FFFFFF"/>
              </a:solidFill>
              <a:round/>
              <a:headEnd/>
              <a:tailEnd/>
            </a:ln>
            <a:extLst>
              <a:ext uri="{909E8E84-426E-40DD-AFC4-6F175D3DCCD1}">
                <a14:hiddenFill xmlns:a14="http://schemas.microsoft.com/office/drawing/2010/main">
                  <a:noFill/>
                </a14:hiddenFill>
              </a:ext>
            </a:extLst>
          </p:spPr>
        </p:cxnSp>
        <p:cxnSp>
          <p:nvCxnSpPr>
            <p:cNvPr id="47" name="Straight Arrow Connector 25"/>
            <p:cNvCxnSpPr>
              <a:cxnSpLocks noChangeShapeType="1"/>
            </p:cNvCxnSpPr>
            <p:nvPr/>
          </p:nvCxnSpPr>
          <p:spPr bwMode="auto">
            <a:xfrm>
              <a:off x="309108" y="-176271"/>
              <a:ext cx="160067" cy="0"/>
            </a:xfrm>
            <a:prstGeom prst="straightConnector1">
              <a:avLst/>
            </a:prstGeom>
            <a:noFill/>
            <a:ln w="9525" algn="ctr">
              <a:solidFill>
                <a:srgbClr val="FFFFFF"/>
              </a:solidFill>
              <a:round/>
              <a:headEnd/>
              <a:tailEnd type="triangle" w="sm" len="sm"/>
            </a:ln>
            <a:extLst>
              <a:ext uri="{909E8E84-426E-40DD-AFC4-6F175D3DCCD1}">
                <a14:hiddenFill xmlns:a14="http://schemas.microsoft.com/office/drawing/2010/main">
                  <a:noFill/>
                </a14:hiddenFill>
              </a:ext>
            </a:extLst>
          </p:spPr>
        </p:cxnSp>
      </p:grpSp>
      <p:grpSp>
        <p:nvGrpSpPr>
          <p:cNvPr id="48" name="Group 23"/>
          <p:cNvGrpSpPr>
            <a:grpSpLocks/>
          </p:cNvGrpSpPr>
          <p:nvPr userDrawn="1">
            <p:custDataLst>
              <p:tags r:id="rId4"/>
            </p:custDataLst>
          </p:nvPr>
        </p:nvGrpSpPr>
        <p:grpSpPr bwMode="auto">
          <a:xfrm rot="5400000">
            <a:off x="-404813" y="1530350"/>
            <a:ext cx="163513" cy="207963"/>
            <a:chOff x="306035" y="-280498"/>
            <a:chExt cx="163140" cy="208455"/>
          </a:xfrm>
        </p:grpSpPr>
        <p:cxnSp>
          <p:nvCxnSpPr>
            <p:cNvPr id="49" name="Straight Connector 24"/>
            <p:cNvCxnSpPr>
              <a:cxnSpLocks noChangeShapeType="1"/>
            </p:cNvCxnSpPr>
            <p:nvPr/>
          </p:nvCxnSpPr>
          <p:spPr bwMode="auto">
            <a:xfrm>
              <a:off x="306035" y="-280498"/>
              <a:ext cx="0" cy="208455"/>
            </a:xfrm>
            <a:prstGeom prst="line">
              <a:avLst/>
            </a:prstGeom>
            <a:noFill/>
            <a:ln w="9525" algn="ctr">
              <a:solidFill>
                <a:srgbClr val="FFFFFF"/>
              </a:solidFill>
              <a:round/>
              <a:headEnd/>
              <a:tailEnd/>
            </a:ln>
            <a:extLst>
              <a:ext uri="{909E8E84-426E-40DD-AFC4-6F175D3DCCD1}">
                <a14:hiddenFill xmlns:a14="http://schemas.microsoft.com/office/drawing/2010/main">
                  <a:noFill/>
                </a14:hiddenFill>
              </a:ext>
            </a:extLst>
          </p:spPr>
        </p:cxnSp>
        <p:cxnSp>
          <p:nvCxnSpPr>
            <p:cNvPr id="50" name="Straight Arrow Connector 25"/>
            <p:cNvCxnSpPr>
              <a:cxnSpLocks noChangeShapeType="1"/>
            </p:cNvCxnSpPr>
            <p:nvPr/>
          </p:nvCxnSpPr>
          <p:spPr bwMode="auto">
            <a:xfrm>
              <a:off x="309108" y="-176271"/>
              <a:ext cx="160067" cy="0"/>
            </a:xfrm>
            <a:prstGeom prst="straightConnector1">
              <a:avLst/>
            </a:prstGeom>
            <a:noFill/>
            <a:ln w="9525" algn="ctr">
              <a:solidFill>
                <a:srgbClr val="FFFFFF"/>
              </a:solidFill>
              <a:round/>
              <a:headEnd/>
              <a:tailEnd type="triangle" w="sm" len="sm"/>
            </a:ln>
            <a:extLst>
              <a:ext uri="{909E8E84-426E-40DD-AFC4-6F175D3DCCD1}">
                <a14:hiddenFill xmlns:a14="http://schemas.microsoft.com/office/drawing/2010/main">
                  <a:noFill/>
                </a14:hiddenFill>
              </a:ext>
            </a:extLst>
          </p:spPr>
        </p:cxnSp>
      </p:grpSp>
      <p:grpSp>
        <p:nvGrpSpPr>
          <p:cNvPr id="51" name="Group 23"/>
          <p:cNvGrpSpPr>
            <a:grpSpLocks/>
          </p:cNvGrpSpPr>
          <p:nvPr userDrawn="1">
            <p:custDataLst>
              <p:tags r:id="rId5"/>
            </p:custDataLst>
          </p:nvPr>
        </p:nvGrpSpPr>
        <p:grpSpPr bwMode="auto">
          <a:xfrm rot="10800000" flipH="1">
            <a:off x="557213" y="-343958"/>
            <a:ext cx="163513" cy="207963"/>
            <a:chOff x="306035" y="-280498"/>
            <a:chExt cx="163140" cy="208455"/>
          </a:xfrm>
        </p:grpSpPr>
        <p:cxnSp>
          <p:nvCxnSpPr>
            <p:cNvPr id="52" name="Straight Connector 24"/>
            <p:cNvCxnSpPr>
              <a:cxnSpLocks noChangeShapeType="1"/>
            </p:cNvCxnSpPr>
            <p:nvPr/>
          </p:nvCxnSpPr>
          <p:spPr bwMode="auto">
            <a:xfrm>
              <a:off x="306035" y="-280498"/>
              <a:ext cx="0" cy="208455"/>
            </a:xfrm>
            <a:prstGeom prst="line">
              <a:avLst/>
            </a:prstGeom>
            <a:noFill/>
            <a:ln w="9525" algn="ctr">
              <a:solidFill>
                <a:srgbClr val="FFFFFF"/>
              </a:solidFill>
              <a:round/>
              <a:headEnd/>
              <a:tailEnd/>
            </a:ln>
            <a:extLst>
              <a:ext uri="{909E8E84-426E-40DD-AFC4-6F175D3DCCD1}">
                <a14:hiddenFill xmlns:a14="http://schemas.microsoft.com/office/drawing/2010/main">
                  <a:noFill/>
                </a14:hiddenFill>
              </a:ext>
            </a:extLst>
          </p:spPr>
        </p:cxnSp>
        <p:cxnSp>
          <p:nvCxnSpPr>
            <p:cNvPr id="53" name="Straight Arrow Connector 25"/>
            <p:cNvCxnSpPr>
              <a:cxnSpLocks noChangeShapeType="1"/>
            </p:cNvCxnSpPr>
            <p:nvPr/>
          </p:nvCxnSpPr>
          <p:spPr bwMode="auto">
            <a:xfrm>
              <a:off x="309108" y="-176271"/>
              <a:ext cx="160067" cy="0"/>
            </a:xfrm>
            <a:prstGeom prst="straightConnector1">
              <a:avLst/>
            </a:prstGeom>
            <a:noFill/>
            <a:ln w="9525" algn="ctr">
              <a:solidFill>
                <a:srgbClr val="FFFFFF"/>
              </a:solidFill>
              <a:round/>
              <a:headEnd/>
              <a:tailEnd type="triangle" w="sm" len="sm"/>
            </a:ln>
            <a:extLst>
              <a:ext uri="{909E8E84-426E-40DD-AFC4-6F175D3DCCD1}">
                <a14:hiddenFill xmlns:a14="http://schemas.microsoft.com/office/drawing/2010/main">
                  <a:noFill/>
                </a14:hiddenFill>
              </a:ext>
            </a:extLst>
          </p:spPr>
        </p:cxnSp>
      </p:grpSp>
      <p:grpSp>
        <p:nvGrpSpPr>
          <p:cNvPr id="54" name="Group 23"/>
          <p:cNvGrpSpPr>
            <a:grpSpLocks/>
          </p:cNvGrpSpPr>
          <p:nvPr userDrawn="1">
            <p:custDataLst>
              <p:tags r:id="rId6"/>
            </p:custDataLst>
          </p:nvPr>
        </p:nvGrpSpPr>
        <p:grpSpPr bwMode="auto">
          <a:xfrm rot="10800000">
            <a:off x="8512175" y="-343958"/>
            <a:ext cx="163513" cy="207963"/>
            <a:chOff x="306035" y="-280498"/>
            <a:chExt cx="163140" cy="208455"/>
          </a:xfrm>
        </p:grpSpPr>
        <p:cxnSp>
          <p:nvCxnSpPr>
            <p:cNvPr id="55" name="Straight Connector 24"/>
            <p:cNvCxnSpPr>
              <a:cxnSpLocks noChangeShapeType="1"/>
            </p:cNvCxnSpPr>
            <p:nvPr/>
          </p:nvCxnSpPr>
          <p:spPr bwMode="auto">
            <a:xfrm>
              <a:off x="306035" y="-280498"/>
              <a:ext cx="0" cy="208455"/>
            </a:xfrm>
            <a:prstGeom prst="line">
              <a:avLst/>
            </a:prstGeom>
            <a:noFill/>
            <a:ln w="9525" algn="ctr">
              <a:solidFill>
                <a:srgbClr val="FFFFFF"/>
              </a:solidFill>
              <a:round/>
              <a:headEnd/>
              <a:tailEnd/>
            </a:ln>
            <a:extLst>
              <a:ext uri="{909E8E84-426E-40DD-AFC4-6F175D3DCCD1}">
                <a14:hiddenFill xmlns:a14="http://schemas.microsoft.com/office/drawing/2010/main">
                  <a:noFill/>
                </a14:hiddenFill>
              </a:ext>
            </a:extLst>
          </p:spPr>
        </p:cxnSp>
        <p:cxnSp>
          <p:nvCxnSpPr>
            <p:cNvPr id="56" name="Straight Arrow Connector 25"/>
            <p:cNvCxnSpPr>
              <a:cxnSpLocks noChangeShapeType="1"/>
            </p:cNvCxnSpPr>
            <p:nvPr/>
          </p:nvCxnSpPr>
          <p:spPr bwMode="auto">
            <a:xfrm>
              <a:off x="309108" y="-176271"/>
              <a:ext cx="160067" cy="0"/>
            </a:xfrm>
            <a:prstGeom prst="straightConnector1">
              <a:avLst/>
            </a:prstGeom>
            <a:noFill/>
            <a:ln w="9525" algn="ctr">
              <a:solidFill>
                <a:srgbClr val="FFFFFF"/>
              </a:solidFill>
              <a:round/>
              <a:headEnd/>
              <a:tailEnd type="triangle" w="sm" len="sm"/>
            </a:ln>
            <a:extLst>
              <a:ext uri="{909E8E84-426E-40DD-AFC4-6F175D3DCCD1}">
                <a14:hiddenFill xmlns:a14="http://schemas.microsoft.com/office/drawing/2010/main">
                  <a:noFill/>
                </a14:hiddenFill>
              </a:ext>
            </a:extLst>
          </p:spPr>
        </p:cxnSp>
      </p:grpSp>
      <p:grpSp>
        <p:nvGrpSpPr>
          <p:cNvPr id="57" name="Group 23"/>
          <p:cNvGrpSpPr>
            <a:grpSpLocks/>
          </p:cNvGrpSpPr>
          <p:nvPr userDrawn="1">
            <p:custDataLst>
              <p:tags r:id="rId7"/>
            </p:custDataLst>
          </p:nvPr>
        </p:nvGrpSpPr>
        <p:grpSpPr bwMode="auto">
          <a:xfrm rot="5400000">
            <a:off x="-404813" y="1377950"/>
            <a:ext cx="163513" cy="207963"/>
            <a:chOff x="306035" y="-280498"/>
            <a:chExt cx="163140" cy="208455"/>
          </a:xfrm>
        </p:grpSpPr>
        <p:cxnSp>
          <p:nvCxnSpPr>
            <p:cNvPr id="58" name="Straight Connector 24"/>
            <p:cNvCxnSpPr>
              <a:cxnSpLocks noChangeShapeType="1"/>
            </p:cNvCxnSpPr>
            <p:nvPr/>
          </p:nvCxnSpPr>
          <p:spPr bwMode="auto">
            <a:xfrm>
              <a:off x="306035" y="-280498"/>
              <a:ext cx="0" cy="208455"/>
            </a:xfrm>
            <a:prstGeom prst="line">
              <a:avLst/>
            </a:prstGeom>
            <a:noFill/>
            <a:ln w="9525" algn="ctr">
              <a:solidFill>
                <a:srgbClr val="FFFFFF"/>
              </a:solidFill>
              <a:round/>
              <a:headEnd/>
              <a:tailEnd/>
            </a:ln>
            <a:extLst>
              <a:ext uri="{909E8E84-426E-40DD-AFC4-6F175D3DCCD1}">
                <a14:hiddenFill xmlns:a14="http://schemas.microsoft.com/office/drawing/2010/main">
                  <a:noFill/>
                </a14:hiddenFill>
              </a:ext>
            </a:extLst>
          </p:spPr>
        </p:cxnSp>
        <p:cxnSp>
          <p:nvCxnSpPr>
            <p:cNvPr id="59" name="Straight Arrow Connector 25"/>
            <p:cNvCxnSpPr>
              <a:cxnSpLocks noChangeShapeType="1"/>
            </p:cNvCxnSpPr>
            <p:nvPr/>
          </p:nvCxnSpPr>
          <p:spPr bwMode="auto">
            <a:xfrm>
              <a:off x="309108" y="-176271"/>
              <a:ext cx="160067" cy="0"/>
            </a:xfrm>
            <a:prstGeom prst="straightConnector1">
              <a:avLst/>
            </a:prstGeom>
            <a:noFill/>
            <a:ln w="9525" algn="ctr">
              <a:solidFill>
                <a:srgbClr val="FFFFFF"/>
              </a:solidFill>
              <a:round/>
              <a:headEnd/>
              <a:tailEnd type="triangle" w="sm" len="sm"/>
            </a:ln>
            <a:extLst>
              <a:ext uri="{909E8E84-426E-40DD-AFC4-6F175D3DCCD1}">
                <a14:hiddenFill xmlns:a14="http://schemas.microsoft.com/office/drawing/2010/main">
                  <a:noFill/>
                </a14:hiddenFill>
              </a:ext>
            </a:extLst>
          </p:spPr>
        </p:cxnSp>
      </p:grpSp>
      <p:grpSp>
        <p:nvGrpSpPr>
          <p:cNvPr id="34" name="Group 23"/>
          <p:cNvGrpSpPr>
            <a:grpSpLocks/>
          </p:cNvGrpSpPr>
          <p:nvPr userDrawn="1">
            <p:custDataLst>
              <p:tags r:id="rId8"/>
            </p:custDataLst>
          </p:nvPr>
        </p:nvGrpSpPr>
        <p:grpSpPr bwMode="auto">
          <a:xfrm rot="10800000" flipH="1">
            <a:off x="1120775" y="-343958"/>
            <a:ext cx="163513" cy="207963"/>
            <a:chOff x="306035" y="-280498"/>
            <a:chExt cx="163140" cy="208455"/>
          </a:xfrm>
        </p:grpSpPr>
        <p:cxnSp>
          <p:nvCxnSpPr>
            <p:cNvPr id="35" name="Straight Connector 24"/>
            <p:cNvCxnSpPr>
              <a:cxnSpLocks noChangeShapeType="1"/>
            </p:cNvCxnSpPr>
            <p:nvPr/>
          </p:nvCxnSpPr>
          <p:spPr bwMode="auto">
            <a:xfrm>
              <a:off x="306035" y="-280498"/>
              <a:ext cx="0" cy="208455"/>
            </a:xfrm>
            <a:prstGeom prst="line">
              <a:avLst/>
            </a:prstGeom>
            <a:noFill/>
            <a:ln w="9525" algn="ctr">
              <a:solidFill>
                <a:srgbClr val="FFFFFF"/>
              </a:solidFill>
              <a:round/>
              <a:headEnd/>
              <a:tailEnd/>
            </a:ln>
            <a:extLst>
              <a:ext uri="{909E8E84-426E-40DD-AFC4-6F175D3DCCD1}">
                <a14:hiddenFill xmlns:a14="http://schemas.microsoft.com/office/drawing/2010/main">
                  <a:noFill/>
                </a14:hiddenFill>
              </a:ext>
            </a:extLst>
          </p:spPr>
        </p:cxnSp>
        <p:cxnSp>
          <p:nvCxnSpPr>
            <p:cNvPr id="36" name="Straight Arrow Connector 25"/>
            <p:cNvCxnSpPr>
              <a:cxnSpLocks noChangeShapeType="1"/>
            </p:cNvCxnSpPr>
            <p:nvPr/>
          </p:nvCxnSpPr>
          <p:spPr bwMode="auto">
            <a:xfrm>
              <a:off x="309108" y="-176271"/>
              <a:ext cx="160067" cy="0"/>
            </a:xfrm>
            <a:prstGeom prst="straightConnector1">
              <a:avLst/>
            </a:prstGeom>
            <a:noFill/>
            <a:ln w="9525" algn="ctr">
              <a:solidFill>
                <a:srgbClr val="FFFFFF"/>
              </a:solidFill>
              <a:round/>
              <a:headEnd/>
              <a:tailEnd type="triangle" w="sm" len="sm"/>
            </a:ln>
            <a:extLst>
              <a:ext uri="{909E8E84-426E-40DD-AFC4-6F175D3DCCD1}">
                <a14:hiddenFill xmlns:a14="http://schemas.microsoft.com/office/drawing/2010/main">
                  <a:noFill/>
                </a14:hiddenFill>
              </a:ext>
            </a:extLst>
          </p:spPr>
        </p:cxnSp>
      </p:grpSp>
      <p:grpSp>
        <p:nvGrpSpPr>
          <p:cNvPr id="37" name="Group 23"/>
          <p:cNvGrpSpPr>
            <a:grpSpLocks/>
          </p:cNvGrpSpPr>
          <p:nvPr userDrawn="1">
            <p:custDataLst>
              <p:tags r:id="rId9"/>
            </p:custDataLst>
          </p:nvPr>
        </p:nvGrpSpPr>
        <p:grpSpPr bwMode="auto">
          <a:xfrm rot="10800000" flipH="1">
            <a:off x="1292755" y="-343958"/>
            <a:ext cx="163513" cy="207963"/>
            <a:chOff x="306035" y="-280498"/>
            <a:chExt cx="163140" cy="208455"/>
          </a:xfrm>
        </p:grpSpPr>
        <p:cxnSp>
          <p:nvCxnSpPr>
            <p:cNvPr id="38" name="Straight Connector 24"/>
            <p:cNvCxnSpPr>
              <a:cxnSpLocks noChangeShapeType="1"/>
            </p:cNvCxnSpPr>
            <p:nvPr/>
          </p:nvCxnSpPr>
          <p:spPr bwMode="auto">
            <a:xfrm>
              <a:off x="306035" y="-280498"/>
              <a:ext cx="0" cy="208455"/>
            </a:xfrm>
            <a:prstGeom prst="line">
              <a:avLst/>
            </a:prstGeom>
            <a:noFill/>
            <a:ln w="9525" algn="ctr">
              <a:solidFill>
                <a:srgbClr val="FFFFFF"/>
              </a:solidFill>
              <a:round/>
              <a:headEnd/>
              <a:tailEnd/>
            </a:ln>
            <a:extLst>
              <a:ext uri="{909E8E84-426E-40DD-AFC4-6F175D3DCCD1}">
                <a14:hiddenFill xmlns:a14="http://schemas.microsoft.com/office/drawing/2010/main">
                  <a:noFill/>
                </a14:hiddenFill>
              </a:ext>
            </a:extLst>
          </p:spPr>
        </p:cxnSp>
        <p:cxnSp>
          <p:nvCxnSpPr>
            <p:cNvPr id="60" name="Straight Arrow Connector 25"/>
            <p:cNvCxnSpPr>
              <a:cxnSpLocks noChangeShapeType="1"/>
            </p:cNvCxnSpPr>
            <p:nvPr/>
          </p:nvCxnSpPr>
          <p:spPr bwMode="auto">
            <a:xfrm>
              <a:off x="309108" y="-176271"/>
              <a:ext cx="160067" cy="0"/>
            </a:xfrm>
            <a:prstGeom prst="straightConnector1">
              <a:avLst/>
            </a:prstGeom>
            <a:noFill/>
            <a:ln w="9525" algn="ctr">
              <a:solidFill>
                <a:srgbClr val="FFFFFF"/>
              </a:solidFill>
              <a:round/>
              <a:headEnd/>
              <a:tailEnd type="triangle" w="sm" len="sm"/>
            </a:ln>
            <a:extLst>
              <a:ext uri="{909E8E84-426E-40DD-AFC4-6F175D3DCCD1}">
                <a14:hiddenFill xmlns:a14="http://schemas.microsoft.com/office/drawing/2010/main">
                  <a:noFill/>
                </a14:hiddenFill>
              </a:ext>
            </a:extLst>
          </p:spPr>
        </p:cxnSp>
      </p:grpSp>
      <p:grpSp>
        <p:nvGrpSpPr>
          <p:cNvPr id="61" name="Group 23"/>
          <p:cNvGrpSpPr>
            <a:grpSpLocks/>
          </p:cNvGrpSpPr>
          <p:nvPr userDrawn="1">
            <p:custDataLst>
              <p:tags r:id="rId10"/>
            </p:custDataLst>
          </p:nvPr>
        </p:nvGrpSpPr>
        <p:grpSpPr bwMode="auto">
          <a:xfrm rot="5400000">
            <a:off x="-404813" y="1141413"/>
            <a:ext cx="163513" cy="207963"/>
            <a:chOff x="306035" y="-280498"/>
            <a:chExt cx="163140" cy="208455"/>
          </a:xfrm>
        </p:grpSpPr>
        <p:cxnSp>
          <p:nvCxnSpPr>
            <p:cNvPr id="62" name="Straight Connector 24"/>
            <p:cNvCxnSpPr>
              <a:cxnSpLocks noChangeShapeType="1"/>
            </p:cNvCxnSpPr>
            <p:nvPr/>
          </p:nvCxnSpPr>
          <p:spPr bwMode="auto">
            <a:xfrm>
              <a:off x="306035" y="-280498"/>
              <a:ext cx="0" cy="208455"/>
            </a:xfrm>
            <a:prstGeom prst="line">
              <a:avLst/>
            </a:prstGeom>
            <a:noFill/>
            <a:ln w="9525" algn="ctr">
              <a:solidFill>
                <a:srgbClr val="FFFFFF"/>
              </a:solidFill>
              <a:round/>
              <a:headEnd/>
              <a:tailEnd/>
            </a:ln>
            <a:extLst>
              <a:ext uri="{909E8E84-426E-40DD-AFC4-6F175D3DCCD1}">
                <a14:hiddenFill xmlns:a14="http://schemas.microsoft.com/office/drawing/2010/main">
                  <a:noFill/>
                </a14:hiddenFill>
              </a:ext>
            </a:extLst>
          </p:spPr>
        </p:cxnSp>
        <p:cxnSp>
          <p:nvCxnSpPr>
            <p:cNvPr id="63" name="Straight Arrow Connector 25"/>
            <p:cNvCxnSpPr>
              <a:cxnSpLocks noChangeShapeType="1"/>
            </p:cNvCxnSpPr>
            <p:nvPr/>
          </p:nvCxnSpPr>
          <p:spPr bwMode="auto">
            <a:xfrm>
              <a:off x="309108" y="-176271"/>
              <a:ext cx="160067" cy="0"/>
            </a:xfrm>
            <a:prstGeom prst="straightConnector1">
              <a:avLst/>
            </a:prstGeom>
            <a:noFill/>
            <a:ln w="9525" algn="ctr">
              <a:solidFill>
                <a:srgbClr val="FFFFFF"/>
              </a:solidFill>
              <a:round/>
              <a:headEnd/>
              <a:tailEnd type="triangle" w="sm" len="sm"/>
            </a:ln>
            <a:extLst>
              <a:ext uri="{909E8E84-426E-40DD-AFC4-6F175D3DCCD1}">
                <a14:hiddenFill xmlns:a14="http://schemas.microsoft.com/office/drawing/2010/main">
                  <a:noFill/>
                </a14:hiddenFill>
              </a:ext>
            </a:extLst>
          </p:spPr>
        </p:cxnSp>
      </p:grpSp>
      <p:grpSp>
        <p:nvGrpSpPr>
          <p:cNvPr id="64" name="Group 23"/>
          <p:cNvGrpSpPr>
            <a:grpSpLocks/>
          </p:cNvGrpSpPr>
          <p:nvPr userDrawn="1">
            <p:custDataLst>
              <p:tags r:id="rId11"/>
            </p:custDataLst>
          </p:nvPr>
        </p:nvGrpSpPr>
        <p:grpSpPr bwMode="auto">
          <a:xfrm rot="16200000" flipV="1">
            <a:off x="-396346" y="3770312"/>
            <a:ext cx="163513" cy="207963"/>
            <a:chOff x="306035" y="-280498"/>
            <a:chExt cx="163140" cy="208455"/>
          </a:xfrm>
        </p:grpSpPr>
        <p:cxnSp>
          <p:nvCxnSpPr>
            <p:cNvPr id="65" name="Straight Connector 24"/>
            <p:cNvCxnSpPr>
              <a:cxnSpLocks noChangeShapeType="1"/>
            </p:cNvCxnSpPr>
            <p:nvPr/>
          </p:nvCxnSpPr>
          <p:spPr bwMode="auto">
            <a:xfrm>
              <a:off x="306035" y="-280498"/>
              <a:ext cx="0" cy="208455"/>
            </a:xfrm>
            <a:prstGeom prst="line">
              <a:avLst/>
            </a:prstGeom>
            <a:noFill/>
            <a:ln w="9525" algn="ctr">
              <a:solidFill>
                <a:srgbClr val="FFFFFF"/>
              </a:solidFill>
              <a:round/>
              <a:headEnd/>
              <a:tailEnd/>
            </a:ln>
            <a:extLst>
              <a:ext uri="{909E8E84-426E-40DD-AFC4-6F175D3DCCD1}">
                <a14:hiddenFill xmlns:a14="http://schemas.microsoft.com/office/drawing/2010/main">
                  <a:noFill/>
                </a14:hiddenFill>
              </a:ext>
            </a:extLst>
          </p:spPr>
        </p:cxnSp>
        <p:cxnSp>
          <p:nvCxnSpPr>
            <p:cNvPr id="66" name="Straight Arrow Connector 25"/>
            <p:cNvCxnSpPr>
              <a:cxnSpLocks noChangeShapeType="1"/>
            </p:cNvCxnSpPr>
            <p:nvPr/>
          </p:nvCxnSpPr>
          <p:spPr bwMode="auto">
            <a:xfrm>
              <a:off x="309108" y="-176271"/>
              <a:ext cx="160067" cy="0"/>
            </a:xfrm>
            <a:prstGeom prst="straightConnector1">
              <a:avLst/>
            </a:prstGeom>
            <a:noFill/>
            <a:ln w="9525" algn="ctr">
              <a:solidFill>
                <a:srgbClr val="FFFFFF"/>
              </a:solidFill>
              <a:round/>
              <a:headEnd/>
              <a:tailEnd type="triangle" w="sm" len="sm"/>
            </a:ln>
            <a:extLst>
              <a:ext uri="{909E8E84-426E-40DD-AFC4-6F175D3DCCD1}">
                <a14:hiddenFill xmlns:a14="http://schemas.microsoft.com/office/drawing/2010/main">
                  <a:noFill/>
                </a14:hiddenFill>
              </a:ext>
            </a:extLst>
          </p:spPr>
        </p:cxnSp>
      </p:grpSp>
      <p:grpSp>
        <p:nvGrpSpPr>
          <p:cNvPr id="67" name="Group 23"/>
          <p:cNvGrpSpPr>
            <a:grpSpLocks/>
          </p:cNvGrpSpPr>
          <p:nvPr userDrawn="1">
            <p:custDataLst>
              <p:tags r:id="rId12"/>
            </p:custDataLst>
          </p:nvPr>
        </p:nvGrpSpPr>
        <p:grpSpPr bwMode="auto">
          <a:xfrm rot="16200000" flipV="1">
            <a:off x="-396346" y="3549650"/>
            <a:ext cx="163513" cy="207963"/>
            <a:chOff x="306035" y="-280498"/>
            <a:chExt cx="163140" cy="208455"/>
          </a:xfrm>
        </p:grpSpPr>
        <p:cxnSp>
          <p:nvCxnSpPr>
            <p:cNvPr id="68" name="Straight Connector 24"/>
            <p:cNvCxnSpPr>
              <a:cxnSpLocks noChangeShapeType="1"/>
            </p:cNvCxnSpPr>
            <p:nvPr/>
          </p:nvCxnSpPr>
          <p:spPr bwMode="auto">
            <a:xfrm>
              <a:off x="306035" y="-280498"/>
              <a:ext cx="0" cy="208455"/>
            </a:xfrm>
            <a:prstGeom prst="line">
              <a:avLst/>
            </a:prstGeom>
            <a:noFill/>
            <a:ln w="9525" algn="ctr">
              <a:solidFill>
                <a:srgbClr val="FFFFFF"/>
              </a:solidFill>
              <a:round/>
              <a:headEnd/>
              <a:tailEnd/>
            </a:ln>
            <a:extLst>
              <a:ext uri="{909E8E84-426E-40DD-AFC4-6F175D3DCCD1}">
                <a14:hiddenFill xmlns:a14="http://schemas.microsoft.com/office/drawing/2010/main">
                  <a:noFill/>
                </a14:hiddenFill>
              </a:ext>
            </a:extLst>
          </p:spPr>
        </p:cxnSp>
        <p:cxnSp>
          <p:nvCxnSpPr>
            <p:cNvPr id="69" name="Straight Arrow Connector 25"/>
            <p:cNvCxnSpPr>
              <a:cxnSpLocks noChangeShapeType="1"/>
            </p:cNvCxnSpPr>
            <p:nvPr/>
          </p:nvCxnSpPr>
          <p:spPr bwMode="auto">
            <a:xfrm>
              <a:off x="309108" y="-176271"/>
              <a:ext cx="160067" cy="0"/>
            </a:xfrm>
            <a:prstGeom prst="straightConnector1">
              <a:avLst/>
            </a:prstGeom>
            <a:noFill/>
            <a:ln w="9525" algn="ctr">
              <a:solidFill>
                <a:srgbClr val="FFFFFF"/>
              </a:solidFill>
              <a:round/>
              <a:headEnd/>
              <a:tailEnd type="triangle" w="sm" len="sm"/>
            </a:ln>
            <a:extLst>
              <a:ext uri="{909E8E84-426E-40DD-AFC4-6F175D3DCCD1}">
                <a14:hiddenFill xmlns:a14="http://schemas.microsoft.com/office/drawing/2010/main">
                  <a:noFill/>
                </a14:hiddenFill>
              </a:ext>
            </a:extLst>
          </p:spPr>
        </p:cxnSp>
      </p:grpSp>
      <p:grpSp>
        <p:nvGrpSpPr>
          <p:cNvPr id="70" name="Group 23"/>
          <p:cNvGrpSpPr>
            <a:grpSpLocks/>
          </p:cNvGrpSpPr>
          <p:nvPr userDrawn="1">
            <p:custDataLst>
              <p:tags r:id="rId13"/>
            </p:custDataLst>
          </p:nvPr>
        </p:nvGrpSpPr>
        <p:grpSpPr bwMode="auto">
          <a:xfrm rot="16200000" flipV="1">
            <a:off x="-396346" y="3346450"/>
            <a:ext cx="163513" cy="207963"/>
            <a:chOff x="306035" y="-280498"/>
            <a:chExt cx="163140" cy="208455"/>
          </a:xfrm>
        </p:grpSpPr>
        <p:cxnSp>
          <p:nvCxnSpPr>
            <p:cNvPr id="71" name="Straight Connector 24"/>
            <p:cNvCxnSpPr>
              <a:cxnSpLocks noChangeShapeType="1"/>
            </p:cNvCxnSpPr>
            <p:nvPr/>
          </p:nvCxnSpPr>
          <p:spPr bwMode="auto">
            <a:xfrm>
              <a:off x="306035" y="-280498"/>
              <a:ext cx="0" cy="208455"/>
            </a:xfrm>
            <a:prstGeom prst="line">
              <a:avLst/>
            </a:prstGeom>
            <a:noFill/>
            <a:ln w="9525" algn="ctr">
              <a:solidFill>
                <a:srgbClr val="FFFFFF"/>
              </a:solidFill>
              <a:round/>
              <a:headEnd/>
              <a:tailEnd/>
            </a:ln>
            <a:extLst>
              <a:ext uri="{909E8E84-426E-40DD-AFC4-6F175D3DCCD1}">
                <a14:hiddenFill xmlns:a14="http://schemas.microsoft.com/office/drawing/2010/main">
                  <a:noFill/>
                </a14:hiddenFill>
              </a:ext>
            </a:extLst>
          </p:spPr>
        </p:cxnSp>
        <p:cxnSp>
          <p:nvCxnSpPr>
            <p:cNvPr id="72" name="Straight Arrow Connector 25"/>
            <p:cNvCxnSpPr>
              <a:cxnSpLocks noChangeShapeType="1"/>
            </p:cNvCxnSpPr>
            <p:nvPr/>
          </p:nvCxnSpPr>
          <p:spPr bwMode="auto">
            <a:xfrm>
              <a:off x="309108" y="-176271"/>
              <a:ext cx="160067" cy="0"/>
            </a:xfrm>
            <a:prstGeom prst="straightConnector1">
              <a:avLst/>
            </a:prstGeom>
            <a:noFill/>
            <a:ln w="9525" algn="ctr">
              <a:solidFill>
                <a:srgbClr val="FFFFFF"/>
              </a:solidFill>
              <a:round/>
              <a:headEnd/>
              <a:tailEnd type="triangle" w="sm" len="sm"/>
            </a:ln>
            <a:extLst>
              <a:ext uri="{909E8E84-426E-40DD-AFC4-6F175D3DCCD1}">
                <a14:hiddenFill xmlns:a14="http://schemas.microsoft.com/office/drawing/2010/main">
                  <a:noFill/>
                </a14:hiddenFill>
              </a:ext>
            </a:extLst>
          </p:spPr>
        </p:cxnSp>
      </p:grpSp>
      <p:pic>
        <p:nvPicPr>
          <p:cNvPr id="73" name="Billede 72">
            <a:hlinkClick r:id="" action="ppaction://hlinkshowjump?jump=firstslide"/>
          </p:cNvPr>
          <p:cNvPicPr>
            <a:picLocks noChangeAspect="1"/>
          </p:cNvPicPr>
          <p:nvPr userDrawn="1"/>
        </p:nvPicPr>
        <p:blipFill>
          <a:blip r:embed="rId15"/>
          <a:stretch>
            <a:fillRect/>
          </a:stretch>
        </p:blipFill>
        <p:spPr>
          <a:xfrm>
            <a:off x="8666618" y="175534"/>
            <a:ext cx="332468" cy="332468"/>
          </a:xfrm>
          <a:prstGeom prst="rect">
            <a:avLst/>
          </a:prstGeom>
        </p:spPr>
      </p:pic>
    </p:spTree>
    <p:extLst>
      <p:ext uri="{BB962C8B-B14F-4D97-AF65-F5344CB8AC3E}">
        <p14:creationId xmlns:p14="http://schemas.microsoft.com/office/powerpoint/2010/main" val="3768528408"/>
      </p:ext>
    </p:extLst>
  </p:cSld>
  <p:clrMapOvr>
    <a:masterClrMapping/>
  </p:clrMapOvr>
  <p:transition spd="slow">
    <p:fade/>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showMasterSp="0" userDrawn="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57200" y="208360"/>
            <a:ext cx="8229600" cy="618300"/>
          </a:xfrm>
        </p:spPr>
        <p:txBody>
          <a:bodyPr/>
          <a:lstStyle>
            <a:lvl1pPr>
              <a:defRPr>
                <a:solidFill>
                  <a:schemeClr val="tx2"/>
                </a:solidFill>
              </a:defRPr>
            </a:lvl1pPr>
          </a:lstStyle>
          <a:p>
            <a:r>
              <a:rPr lang="en-US" dirty="0"/>
              <a:t>Click to edit Master title style</a:t>
            </a:r>
          </a:p>
        </p:txBody>
      </p:sp>
      <p:sp>
        <p:nvSpPr>
          <p:cNvPr id="3" name="Table Placeholder 2"/>
          <p:cNvSpPr>
            <a:spLocks noGrp="1"/>
          </p:cNvSpPr>
          <p:nvPr>
            <p:ph type="tbl" idx="1"/>
          </p:nvPr>
        </p:nvSpPr>
        <p:spPr>
          <a:xfrm>
            <a:off x="457200" y="945167"/>
            <a:ext cx="8229600" cy="3294000"/>
          </a:xfrm>
        </p:spPr>
        <p:txBody>
          <a:bodyPr/>
          <a:lstStyle/>
          <a:p>
            <a:pPr lvl="0"/>
            <a:endParaRPr lang="en-US" noProof="0" dirty="0"/>
          </a:p>
        </p:txBody>
      </p:sp>
      <p:sp>
        <p:nvSpPr>
          <p:cNvPr id="10" name="Rectangle 4"/>
          <p:cNvSpPr>
            <a:spLocks noGrp="1" noChangeArrowheads="1"/>
          </p:cNvSpPr>
          <p:nvPr>
            <p:ph type="dt" sz="half" idx="10"/>
          </p:nvPr>
        </p:nvSpPr>
        <p:spPr>
          <a:xfrm>
            <a:off x="628650" y="4767263"/>
            <a:ext cx="2057400" cy="273844"/>
          </a:xfrm>
          <a:prstGeom prst="rect">
            <a:avLst/>
          </a:prstGeom>
        </p:spPr>
        <p:txBody>
          <a:bodyPr/>
          <a:lstStyle>
            <a:lvl1pPr>
              <a:defRPr/>
            </a:lvl1pPr>
          </a:lstStyle>
          <a:p>
            <a:fld id="{0C362360-6B03-CC46-82BC-1363C52CF1EE}" type="datetime1">
              <a:rPr lang="da-DK">
                <a:solidFill>
                  <a:srgbClr val="B51C12"/>
                </a:solidFill>
              </a:rPr>
              <a:pPr/>
              <a:t>23-02-2022</a:t>
            </a:fld>
            <a:endParaRPr lang="en-US" altLang="en-US">
              <a:solidFill>
                <a:srgbClr val="B51C12"/>
              </a:solidFill>
            </a:endParaRPr>
          </a:p>
        </p:txBody>
      </p:sp>
      <p:sp>
        <p:nvSpPr>
          <p:cNvPr id="12" name="Freeform 7"/>
          <p:cNvSpPr>
            <a:spLocks noChangeArrowheads="1"/>
          </p:cNvSpPr>
          <p:nvPr userDrawn="1"/>
        </p:nvSpPr>
        <p:spPr bwMode="auto">
          <a:xfrm>
            <a:off x="406800" y="897564"/>
            <a:ext cx="8280000" cy="4572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19050" cap="flat" cmpd="sng">
            <a:solidFill>
              <a:schemeClr val="accent2"/>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dirty="0">
              <a:solidFill>
                <a:srgbClr val="000000"/>
              </a:solidFill>
              <a:latin typeface="Calibri" panose="020F0502020204030204" pitchFamily="34" charset="0"/>
              <a:cs typeface="Calibri"/>
            </a:endParaRPr>
          </a:p>
        </p:txBody>
      </p:sp>
      <p:sp>
        <p:nvSpPr>
          <p:cNvPr id="13" name="Line 8"/>
          <p:cNvSpPr>
            <a:spLocks noChangeShapeType="1"/>
          </p:cNvSpPr>
          <p:nvPr userDrawn="1"/>
        </p:nvSpPr>
        <p:spPr bwMode="auto">
          <a:xfrm>
            <a:off x="457200" y="5044947"/>
            <a:ext cx="8229600" cy="0"/>
          </a:xfrm>
          <a:prstGeom prst="line">
            <a:avLst/>
          </a:prstGeom>
          <a:noFill/>
          <a:ln w="19050">
            <a:solidFill>
              <a:schemeClr val="accent2"/>
            </a:solidFill>
            <a:round/>
            <a:headEnd/>
            <a:tailEnd/>
          </a:ln>
          <a:extLst>
            <a:ext uri="{909E8E84-426E-40DD-AFC4-6F175D3DCCD1}">
              <a14:hiddenFill xmlns:a14="http://schemas.microsoft.com/office/drawing/2010/main">
                <a:noFill/>
              </a14:hiddenFill>
            </a:ext>
          </a:extLst>
        </p:spPr>
        <p:txBody>
          <a:bodyPr/>
          <a:lstStyle/>
          <a:p>
            <a:endParaRPr lang="en-US" dirty="0">
              <a:solidFill>
                <a:srgbClr val="000000"/>
              </a:solidFill>
              <a:latin typeface="Calibri" panose="020F0502020204030204" pitchFamily="34" charset="0"/>
              <a:cs typeface="Calibri"/>
            </a:endParaRPr>
          </a:p>
        </p:txBody>
      </p:sp>
      <p:sp>
        <p:nvSpPr>
          <p:cNvPr id="14" name="Text Box 10"/>
          <p:cNvSpPr txBox="1">
            <a:spLocks noChangeArrowheads="1"/>
          </p:cNvSpPr>
          <p:nvPr userDrawn="1"/>
        </p:nvSpPr>
        <p:spPr bwMode="auto">
          <a:xfrm>
            <a:off x="4296569" y="4857751"/>
            <a:ext cx="550862"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spcBef>
                <a:spcPct val="50000"/>
              </a:spcBef>
            </a:pPr>
            <a:fld id="{B7B0A076-BF1E-4FE0-B7D8-C5518E0529F4}" type="slidenum">
              <a:rPr lang="en-US" sz="900">
                <a:solidFill>
                  <a:srgbClr val="A4A07B"/>
                </a:solidFill>
                <a:latin typeface="Calibri" panose="020F0502020204030204" pitchFamily="34" charset="0"/>
                <a:cs typeface="Calibri"/>
              </a:rPr>
              <a:pPr algn="ctr" eaLnBrk="1" hangingPunct="1">
                <a:spcBef>
                  <a:spcPct val="50000"/>
                </a:spcBef>
              </a:pPr>
              <a:t>‹#›</a:t>
            </a:fld>
            <a:endParaRPr lang="en-US" sz="900" dirty="0">
              <a:solidFill>
                <a:srgbClr val="A4A07B"/>
              </a:solidFill>
              <a:latin typeface="Calibri" panose="020F0502020204030204" pitchFamily="34" charset="0"/>
              <a:cs typeface="Calibri"/>
            </a:endParaRPr>
          </a:p>
        </p:txBody>
      </p:sp>
      <p:sp>
        <p:nvSpPr>
          <p:cNvPr id="15" name="Text Placeholder 14"/>
          <p:cNvSpPr>
            <a:spLocks noGrp="1"/>
          </p:cNvSpPr>
          <p:nvPr>
            <p:ph type="body" sz="quarter" idx="12" hasCustomPrompt="1"/>
          </p:nvPr>
        </p:nvSpPr>
        <p:spPr>
          <a:xfrm>
            <a:off x="4870800" y="4450947"/>
            <a:ext cx="3816000" cy="594000"/>
          </a:xfrm>
        </p:spPr>
        <p:txBody>
          <a:bodyPr anchor="b"/>
          <a:lstStyle>
            <a:lvl1pPr marL="0" indent="0" algn="r">
              <a:buNone/>
              <a:defRPr sz="900" b="0"/>
            </a:lvl1pPr>
            <a:lvl2pPr marL="265113" indent="0">
              <a:buNone/>
              <a:defRPr sz="1100" b="0"/>
            </a:lvl2pPr>
            <a:lvl3pPr marL="538162" indent="0">
              <a:buNone/>
              <a:defRPr sz="1050" b="0"/>
            </a:lvl3pPr>
            <a:lvl4pPr marL="809625" indent="0">
              <a:buNone/>
              <a:defRPr sz="1050" b="0"/>
            </a:lvl4pPr>
            <a:lvl5pPr marL="1828800" indent="0">
              <a:buNone/>
              <a:defRPr sz="1000" b="0"/>
            </a:lvl5pPr>
          </a:lstStyle>
          <a:p>
            <a:pPr lvl="0"/>
            <a:r>
              <a:rPr lang="en-US" dirty="0"/>
              <a:t>Reference details</a:t>
            </a:r>
          </a:p>
        </p:txBody>
      </p:sp>
      <p:sp>
        <p:nvSpPr>
          <p:cNvPr id="17" name="Text Placeholder 16"/>
          <p:cNvSpPr>
            <a:spLocks noGrp="1"/>
          </p:cNvSpPr>
          <p:nvPr>
            <p:ph type="body" sz="quarter" idx="13" hasCustomPrompt="1"/>
          </p:nvPr>
        </p:nvSpPr>
        <p:spPr>
          <a:xfrm>
            <a:off x="457200" y="4450947"/>
            <a:ext cx="3816000" cy="594000"/>
          </a:xfrm>
        </p:spPr>
        <p:txBody>
          <a:bodyPr anchor="b"/>
          <a:lstStyle>
            <a:lvl1pPr marL="0" indent="0">
              <a:spcBef>
                <a:spcPts val="0"/>
              </a:spcBef>
              <a:buNone/>
              <a:defRPr sz="800" b="0"/>
            </a:lvl1pPr>
          </a:lstStyle>
          <a:p>
            <a:pPr lvl="0"/>
            <a:r>
              <a:rPr lang="en-US" dirty="0"/>
              <a:t>Abbreviations &amp; footnotes</a:t>
            </a:r>
            <a:endParaRPr lang="en-GB" dirty="0"/>
          </a:p>
        </p:txBody>
      </p:sp>
      <p:grpSp>
        <p:nvGrpSpPr>
          <p:cNvPr id="18" name="Grupper 17"/>
          <p:cNvGrpSpPr/>
          <p:nvPr userDrawn="1"/>
        </p:nvGrpSpPr>
        <p:grpSpPr>
          <a:xfrm>
            <a:off x="7045668" y="-32005"/>
            <a:ext cx="2095157" cy="200083"/>
            <a:chOff x="7048843" y="-22480"/>
            <a:chExt cx="2095157" cy="200083"/>
          </a:xfrm>
        </p:grpSpPr>
        <p:sp>
          <p:nvSpPr>
            <p:cNvPr id="19" name="Rektangel 18"/>
            <p:cNvSpPr/>
            <p:nvPr userDrawn="1"/>
          </p:nvSpPr>
          <p:spPr bwMode="auto">
            <a:xfrm>
              <a:off x="8301566" y="51603"/>
              <a:ext cx="836198" cy="126000"/>
            </a:xfrm>
            <a:prstGeom prst="rect">
              <a:avLst/>
            </a:prstGeom>
            <a:solidFill>
              <a:srgbClr val="FFFFFF"/>
            </a:solidFill>
            <a:ln w="2857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algn="ctr"/>
              <a:endParaRPr lang="da-DK" sz="1400">
                <a:solidFill>
                  <a:srgbClr val="000000"/>
                </a:solidFill>
                <a:latin typeface="Calibri"/>
                <a:cs typeface="Calibri"/>
              </a:endParaRPr>
            </a:p>
          </p:txBody>
        </p:sp>
        <p:sp>
          <p:nvSpPr>
            <p:cNvPr id="20" name="Tekstboks 19"/>
            <p:cNvSpPr txBox="1"/>
            <p:nvPr userDrawn="1"/>
          </p:nvSpPr>
          <p:spPr>
            <a:xfrm>
              <a:off x="7048843" y="-22480"/>
              <a:ext cx="2095157" cy="188941"/>
            </a:xfrm>
            <a:prstGeom prst="rect">
              <a:avLst/>
            </a:prstGeom>
            <a:noFill/>
          </p:spPr>
          <p:txBody>
            <a:bodyPr wrap="square" tIns="0" bIns="0" rtlCol="0">
              <a:spAutoFit/>
            </a:bodyPr>
            <a:lstStyle/>
            <a:p>
              <a:pPr algn="r">
                <a:lnSpc>
                  <a:spcPts val="1600"/>
                </a:lnSpc>
                <a:spcAft>
                  <a:spcPts val="600"/>
                </a:spcAft>
                <a:tabLst>
                  <a:tab pos="85725" algn="l"/>
                </a:tabLst>
              </a:pPr>
              <a:r>
                <a:rPr lang="da-DK" sz="700" b="1" dirty="0">
                  <a:solidFill>
                    <a:srgbClr val="A5A07B"/>
                  </a:solidFill>
                  <a:latin typeface="Calibri"/>
                  <a:cs typeface="Calibri"/>
                </a:rPr>
                <a:t>DO NOT DUPLICATE OR DISTRIBUTE</a:t>
              </a:r>
              <a:endParaRPr lang="da-DK" sz="700" b="1" dirty="0">
                <a:solidFill>
                  <a:srgbClr val="A5A07B"/>
                </a:solidFill>
                <a:latin typeface="Calibri" panose="020F0502020204030204" pitchFamily="34" charset="0"/>
                <a:cs typeface="Calibri"/>
              </a:endParaRPr>
            </a:p>
          </p:txBody>
        </p:sp>
      </p:grpSp>
      <p:grpSp>
        <p:nvGrpSpPr>
          <p:cNvPr id="39" name="Group 23"/>
          <p:cNvGrpSpPr>
            <a:grpSpLocks/>
          </p:cNvGrpSpPr>
          <p:nvPr userDrawn="1">
            <p:custDataLst>
              <p:tags r:id="rId1"/>
            </p:custDataLst>
          </p:nvPr>
        </p:nvGrpSpPr>
        <p:grpSpPr bwMode="auto">
          <a:xfrm rot="5400000">
            <a:off x="-404813" y="1036638"/>
            <a:ext cx="163513" cy="207963"/>
            <a:chOff x="306035" y="-280498"/>
            <a:chExt cx="163140" cy="208455"/>
          </a:xfrm>
        </p:grpSpPr>
        <p:cxnSp>
          <p:nvCxnSpPr>
            <p:cNvPr id="40" name="Straight Connector 24"/>
            <p:cNvCxnSpPr>
              <a:cxnSpLocks noChangeShapeType="1"/>
            </p:cNvCxnSpPr>
            <p:nvPr/>
          </p:nvCxnSpPr>
          <p:spPr bwMode="auto">
            <a:xfrm>
              <a:off x="306035" y="-280498"/>
              <a:ext cx="0" cy="208455"/>
            </a:xfrm>
            <a:prstGeom prst="line">
              <a:avLst/>
            </a:prstGeom>
            <a:noFill/>
            <a:ln w="9525" algn="ctr">
              <a:solidFill>
                <a:srgbClr val="FFFFFF"/>
              </a:solidFill>
              <a:round/>
              <a:headEnd/>
              <a:tailEnd/>
            </a:ln>
            <a:extLst>
              <a:ext uri="{909E8E84-426E-40DD-AFC4-6F175D3DCCD1}">
                <a14:hiddenFill xmlns:a14="http://schemas.microsoft.com/office/drawing/2010/main">
                  <a:noFill/>
                </a14:hiddenFill>
              </a:ext>
            </a:extLst>
          </p:spPr>
        </p:cxnSp>
        <p:cxnSp>
          <p:nvCxnSpPr>
            <p:cNvPr id="41" name="Straight Arrow Connector 25"/>
            <p:cNvCxnSpPr>
              <a:cxnSpLocks noChangeShapeType="1"/>
            </p:cNvCxnSpPr>
            <p:nvPr/>
          </p:nvCxnSpPr>
          <p:spPr bwMode="auto">
            <a:xfrm>
              <a:off x="309108" y="-176271"/>
              <a:ext cx="160067" cy="0"/>
            </a:xfrm>
            <a:prstGeom prst="straightConnector1">
              <a:avLst/>
            </a:prstGeom>
            <a:noFill/>
            <a:ln w="9525" algn="ctr">
              <a:solidFill>
                <a:srgbClr val="FFFFFF"/>
              </a:solidFill>
              <a:round/>
              <a:headEnd/>
              <a:tailEnd type="triangle" w="sm" len="sm"/>
            </a:ln>
            <a:extLst>
              <a:ext uri="{909E8E84-426E-40DD-AFC4-6F175D3DCCD1}">
                <a14:hiddenFill xmlns:a14="http://schemas.microsoft.com/office/drawing/2010/main">
                  <a:noFill/>
                </a14:hiddenFill>
              </a:ext>
            </a:extLst>
          </p:spPr>
        </p:cxnSp>
      </p:grpSp>
      <p:grpSp>
        <p:nvGrpSpPr>
          <p:cNvPr id="42" name="Group 23"/>
          <p:cNvGrpSpPr>
            <a:grpSpLocks/>
          </p:cNvGrpSpPr>
          <p:nvPr userDrawn="1">
            <p:custDataLst>
              <p:tags r:id="rId2"/>
            </p:custDataLst>
          </p:nvPr>
        </p:nvGrpSpPr>
        <p:grpSpPr bwMode="auto">
          <a:xfrm rot="5400000">
            <a:off x="-404813" y="179388"/>
            <a:ext cx="163513" cy="207963"/>
            <a:chOff x="306035" y="-280498"/>
            <a:chExt cx="163140" cy="208455"/>
          </a:xfrm>
        </p:grpSpPr>
        <p:cxnSp>
          <p:nvCxnSpPr>
            <p:cNvPr id="43" name="Straight Connector 24"/>
            <p:cNvCxnSpPr>
              <a:cxnSpLocks noChangeShapeType="1"/>
            </p:cNvCxnSpPr>
            <p:nvPr/>
          </p:nvCxnSpPr>
          <p:spPr bwMode="auto">
            <a:xfrm>
              <a:off x="306035" y="-280498"/>
              <a:ext cx="0" cy="208455"/>
            </a:xfrm>
            <a:prstGeom prst="line">
              <a:avLst/>
            </a:prstGeom>
            <a:noFill/>
            <a:ln w="9525" algn="ctr">
              <a:solidFill>
                <a:srgbClr val="FFFFFF"/>
              </a:solidFill>
              <a:round/>
              <a:headEnd/>
              <a:tailEnd/>
            </a:ln>
            <a:extLst>
              <a:ext uri="{909E8E84-426E-40DD-AFC4-6F175D3DCCD1}">
                <a14:hiddenFill xmlns:a14="http://schemas.microsoft.com/office/drawing/2010/main">
                  <a:noFill/>
                </a14:hiddenFill>
              </a:ext>
            </a:extLst>
          </p:spPr>
        </p:cxnSp>
        <p:cxnSp>
          <p:nvCxnSpPr>
            <p:cNvPr id="44" name="Straight Arrow Connector 25"/>
            <p:cNvCxnSpPr>
              <a:cxnSpLocks noChangeShapeType="1"/>
            </p:cNvCxnSpPr>
            <p:nvPr/>
          </p:nvCxnSpPr>
          <p:spPr bwMode="auto">
            <a:xfrm>
              <a:off x="309108" y="-176271"/>
              <a:ext cx="160067" cy="0"/>
            </a:xfrm>
            <a:prstGeom prst="straightConnector1">
              <a:avLst/>
            </a:prstGeom>
            <a:noFill/>
            <a:ln w="9525" algn="ctr">
              <a:solidFill>
                <a:srgbClr val="FFFFFF"/>
              </a:solidFill>
              <a:round/>
              <a:headEnd/>
              <a:tailEnd type="triangle" w="sm" len="sm"/>
            </a:ln>
            <a:extLst>
              <a:ext uri="{909E8E84-426E-40DD-AFC4-6F175D3DCCD1}">
                <a14:hiddenFill xmlns:a14="http://schemas.microsoft.com/office/drawing/2010/main">
                  <a:noFill/>
                </a14:hiddenFill>
              </a:ext>
            </a:extLst>
          </p:spPr>
        </p:cxnSp>
      </p:grpSp>
      <p:grpSp>
        <p:nvGrpSpPr>
          <p:cNvPr id="45" name="Group 23"/>
          <p:cNvGrpSpPr>
            <a:grpSpLocks/>
          </p:cNvGrpSpPr>
          <p:nvPr userDrawn="1">
            <p:custDataLst>
              <p:tags r:id="rId3"/>
            </p:custDataLst>
          </p:nvPr>
        </p:nvGrpSpPr>
        <p:grpSpPr bwMode="auto">
          <a:xfrm rot="16200000" flipV="1">
            <a:off x="-404813" y="4789487"/>
            <a:ext cx="163513" cy="207963"/>
            <a:chOff x="306035" y="-280498"/>
            <a:chExt cx="163140" cy="208455"/>
          </a:xfrm>
        </p:grpSpPr>
        <p:cxnSp>
          <p:nvCxnSpPr>
            <p:cNvPr id="46" name="Straight Connector 24"/>
            <p:cNvCxnSpPr>
              <a:cxnSpLocks noChangeShapeType="1"/>
            </p:cNvCxnSpPr>
            <p:nvPr/>
          </p:nvCxnSpPr>
          <p:spPr bwMode="auto">
            <a:xfrm>
              <a:off x="306035" y="-280498"/>
              <a:ext cx="0" cy="208455"/>
            </a:xfrm>
            <a:prstGeom prst="line">
              <a:avLst/>
            </a:prstGeom>
            <a:noFill/>
            <a:ln w="9525" algn="ctr">
              <a:solidFill>
                <a:srgbClr val="FFFFFF"/>
              </a:solidFill>
              <a:round/>
              <a:headEnd/>
              <a:tailEnd/>
            </a:ln>
            <a:extLst>
              <a:ext uri="{909E8E84-426E-40DD-AFC4-6F175D3DCCD1}">
                <a14:hiddenFill xmlns:a14="http://schemas.microsoft.com/office/drawing/2010/main">
                  <a:noFill/>
                </a14:hiddenFill>
              </a:ext>
            </a:extLst>
          </p:spPr>
        </p:cxnSp>
        <p:cxnSp>
          <p:nvCxnSpPr>
            <p:cNvPr id="47" name="Straight Arrow Connector 25"/>
            <p:cNvCxnSpPr>
              <a:cxnSpLocks noChangeShapeType="1"/>
            </p:cNvCxnSpPr>
            <p:nvPr/>
          </p:nvCxnSpPr>
          <p:spPr bwMode="auto">
            <a:xfrm>
              <a:off x="309108" y="-176271"/>
              <a:ext cx="160067" cy="0"/>
            </a:xfrm>
            <a:prstGeom prst="straightConnector1">
              <a:avLst/>
            </a:prstGeom>
            <a:noFill/>
            <a:ln w="9525" algn="ctr">
              <a:solidFill>
                <a:srgbClr val="FFFFFF"/>
              </a:solidFill>
              <a:round/>
              <a:headEnd/>
              <a:tailEnd type="triangle" w="sm" len="sm"/>
            </a:ln>
            <a:extLst>
              <a:ext uri="{909E8E84-426E-40DD-AFC4-6F175D3DCCD1}">
                <a14:hiddenFill xmlns:a14="http://schemas.microsoft.com/office/drawing/2010/main">
                  <a:noFill/>
                </a14:hiddenFill>
              </a:ext>
            </a:extLst>
          </p:spPr>
        </p:cxnSp>
      </p:grpSp>
      <p:grpSp>
        <p:nvGrpSpPr>
          <p:cNvPr id="48" name="Group 23"/>
          <p:cNvGrpSpPr>
            <a:grpSpLocks/>
          </p:cNvGrpSpPr>
          <p:nvPr userDrawn="1">
            <p:custDataLst>
              <p:tags r:id="rId4"/>
            </p:custDataLst>
          </p:nvPr>
        </p:nvGrpSpPr>
        <p:grpSpPr bwMode="auto">
          <a:xfrm rot="5400000">
            <a:off x="-404813" y="1530350"/>
            <a:ext cx="163513" cy="207963"/>
            <a:chOff x="306035" y="-280498"/>
            <a:chExt cx="163140" cy="208455"/>
          </a:xfrm>
        </p:grpSpPr>
        <p:cxnSp>
          <p:nvCxnSpPr>
            <p:cNvPr id="49" name="Straight Connector 24"/>
            <p:cNvCxnSpPr>
              <a:cxnSpLocks noChangeShapeType="1"/>
            </p:cNvCxnSpPr>
            <p:nvPr/>
          </p:nvCxnSpPr>
          <p:spPr bwMode="auto">
            <a:xfrm>
              <a:off x="306035" y="-280498"/>
              <a:ext cx="0" cy="208455"/>
            </a:xfrm>
            <a:prstGeom prst="line">
              <a:avLst/>
            </a:prstGeom>
            <a:noFill/>
            <a:ln w="9525" algn="ctr">
              <a:solidFill>
                <a:srgbClr val="FFFFFF"/>
              </a:solidFill>
              <a:round/>
              <a:headEnd/>
              <a:tailEnd/>
            </a:ln>
            <a:extLst>
              <a:ext uri="{909E8E84-426E-40DD-AFC4-6F175D3DCCD1}">
                <a14:hiddenFill xmlns:a14="http://schemas.microsoft.com/office/drawing/2010/main">
                  <a:noFill/>
                </a14:hiddenFill>
              </a:ext>
            </a:extLst>
          </p:spPr>
        </p:cxnSp>
        <p:cxnSp>
          <p:nvCxnSpPr>
            <p:cNvPr id="50" name="Straight Arrow Connector 25"/>
            <p:cNvCxnSpPr>
              <a:cxnSpLocks noChangeShapeType="1"/>
            </p:cNvCxnSpPr>
            <p:nvPr/>
          </p:nvCxnSpPr>
          <p:spPr bwMode="auto">
            <a:xfrm>
              <a:off x="309108" y="-176271"/>
              <a:ext cx="160067" cy="0"/>
            </a:xfrm>
            <a:prstGeom prst="straightConnector1">
              <a:avLst/>
            </a:prstGeom>
            <a:noFill/>
            <a:ln w="9525" algn="ctr">
              <a:solidFill>
                <a:srgbClr val="FFFFFF"/>
              </a:solidFill>
              <a:round/>
              <a:headEnd/>
              <a:tailEnd type="triangle" w="sm" len="sm"/>
            </a:ln>
            <a:extLst>
              <a:ext uri="{909E8E84-426E-40DD-AFC4-6F175D3DCCD1}">
                <a14:hiddenFill xmlns:a14="http://schemas.microsoft.com/office/drawing/2010/main">
                  <a:noFill/>
                </a14:hiddenFill>
              </a:ext>
            </a:extLst>
          </p:spPr>
        </p:cxnSp>
      </p:grpSp>
      <p:grpSp>
        <p:nvGrpSpPr>
          <p:cNvPr id="51" name="Group 23"/>
          <p:cNvGrpSpPr>
            <a:grpSpLocks/>
          </p:cNvGrpSpPr>
          <p:nvPr userDrawn="1">
            <p:custDataLst>
              <p:tags r:id="rId5"/>
            </p:custDataLst>
          </p:nvPr>
        </p:nvGrpSpPr>
        <p:grpSpPr bwMode="auto">
          <a:xfrm rot="10800000" flipH="1">
            <a:off x="557213" y="-343958"/>
            <a:ext cx="163513" cy="207963"/>
            <a:chOff x="306035" y="-280498"/>
            <a:chExt cx="163140" cy="208455"/>
          </a:xfrm>
        </p:grpSpPr>
        <p:cxnSp>
          <p:nvCxnSpPr>
            <p:cNvPr id="52" name="Straight Connector 24"/>
            <p:cNvCxnSpPr>
              <a:cxnSpLocks noChangeShapeType="1"/>
            </p:cNvCxnSpPr>
            <p:nvPr/>
          </p:nvCxnSpPr>
          <p:spPr bwMode="auto">
            <a:xfrm>
              <a:off x="306035" y="-280498"/>
              <a:ext cx="0" cy="208455"/>
            </a:xfrm>
            <a:prstGeom prst="line">
              <a:avLst/>
            </a:prstGeom>
            <a:noFill/>
            <a:ln w="9525" algn="ctr">
              <a:solidFill>
                <a:srgbClr val="FFFFFF"/>
              </a:solidFill>
              <a:round/>
              <a:headEnd/>
              <a:tailEnd/>
            </a:ln>
            <a:extLst>
              <a:ext uri="{909E8E84-426E-40DD-AFC4-6F175D3DCCD1}">
                <a14:hiddenFill xmlns:a14="http://schemas.microsoft.com/office/drawing/2010/main">
                  <a:noFill/>
                </a14:hiddenFill>
              </a:ext>
            </a:extLst>
          </p:spPr>
        </p:cxnSp>
        <p:cxnSp>
          <p:nvCxnSpPr>
            <p:cNvPr id="53" name="Straight Arrow Connector 25"/>
            <p:cNvCxnSpPr>
              <a:cxnSpLocks noChangeShapeType="1"/>
            </p:cNvCxnSpPr>
            <p:nvPr/>
          </p:nvCxnSpPr>
          <p:spPr bwMode="auto">
            <a:xfrm>
              <a:off x="309108" y="-176271"/>
              <a:ext cx="160067" cy="0"/>
            </a:xfrm>
            <a:prstGeom prst="straightConnector1">
              <a:avLst/>
            </a:prstGeom>
            <a:noFill/>
            <a:ln w="9525" algn="ctr">
              <a:solidFill>
                <a:srgbClr val="FFFFFF"/>
              </a:solidFill>
              <a:round/>
              <a:headEnd/>
              <a:tailEnd type="triangle" w="sm" len="sm"/>
            </a:ln>
            <a:extLst>
              <a:ext uri="{909E8E84-426E-40DD-AFC4-6F175D3DCCD1}">
                <a14:hiddenFill xmlns:a14="http://schemas.microsoft.com/office/drawing/2010/main">
                  <a:noFill/>
                </a14:hiddenFill>
              </a:ext>
            </a:extLst>
          </p:spPr>
        </p:cxnSp>
      </p:grpSp>
      <p:grpSp>
        <p:nvGrpSpPr>
          <p:cNvPr id="54" name="Group 23"/>
          <p:cNvGrpSpPr>
            <a:grpSpLocks/>
          </p:cNvGrpSpPr>
          <p:nvPr userDrawn="1">
            <p:custDataLst>
              <p:tags r:id="rId6"/>
            </p:custDataLst>
          </p:nvPr>
        </p:nvGrpSpPr>
        <p:grpSpPr bwMode="auto">
          <a:xfrm rot="10800000">
            <a:off x="8512175" y="-343958"/>
            <a:ext cx="163513" cy="207963"/>
            <a:chOff x="306035" y="-280498"/>
            <a:chExt cx="163140" cy="208455"/>
          </a:xfrm>
        </p:grpSpPr>
        <p:cxnSp>
          <p:nvCxnSpPr>
            <p:cNvPr id="55" name="Straight Connector 24"/>
            <p:cNvCxnSpPr>
              <a:cxnSpLocks noChangeShapeType="1"/>
            </p:cNvCxnSpPr>
            <p:nvPr/>
          </p:nvCxnSpPr>
          <p:spPr bwMode="auto">
            <a:xfrm>
              <a:off x="306035" y="-280498"/>
              <a:ext cx="0" cy="208455"/>
            </a:xfrm>
            <a:prstGeom prst="line">
              <a:avLst/>
            </a:prstGeom>
            <a:noFill/>
            <a:ln w="9525" algn="ctr">
              <a:solidFill>
                <a:srgbClr val="FFFFFF"/>
              </a:solidFill>
              <a:round/>
              <a:headEnd/>
              <a:tailEnd/>
            </a:ln>
            <a:extLst>
              <a:ext uri="{909E8E84-426E-40DD-AFC4-6F175D3DCCD1}">
                <a14:hiddenFill xmlns:a14="http://schemas.microsoft.com/office/drawing/2010/main">
                  <a:noFill/>
                </a14:hiddenFill>
              </a:ext>
            </a:extLst>
          </p:spPr>
        </p:cxnSp>
        <p:cxnSp>
          <p:nvCxnSpPr>
            <p:cNvPr id="56" name="Straight Arrow Connector 25"/>
            <p:cNvCxnSpPr>
              <a:cxnSpLocks noChangeShapeType="1"/>
            </p:cNvCxnSpPr>
            <p:nvPr/>
          </p:nvCxnSpPr>
          <p:spPr bwMode="auto">
            <a:xfrm>
              <a:off x="309108" y="-176271"/>
              <a:ext cx="160067" cy="0"/>
            </a:xfrm>
            <a:prstGeom prst="straightConnector1">
              <a:avLst/>
            </a:prstGeom>
            <a:noFill/>
            <a:ln w="9525" algn="ctr">
              <a:solidFill>
                <a:srgbClr val="FFFFFF"/>
              </a:solidFill>
              <a:round/>
              <a:headEnd/>
              <a:tailEnd type="triangle" w="sm" len="sm"/>
            </a:ln>
            <a:extLst>
              <a:ext uri="{909E8E84-426E-40DD-AFC4-6F175D3DCCD1}">
                <a14:hiddenFill xmlns:a14="http://schemas.microsoft.com/office/drawing/2010/main">
                  <a:noFill/>
                </a14:hiddenFill>
              </a:ext>
            </a:extLst>
          </p:spPr>
        </p:cxnSp>
      </p:grpSp>
      <p:grpSp>
        <p:nvGrpSpPr>
          <p:cNvPr id="57" name="Group 23"/>
          <p:cNvGrpSpPr>
            <a:grpSpLocks/>
          </p:cNvGrpSpPr>
          <p:nvPr userDrawn="1">
            <p:custDataLst>
              <p:tags r:id="rId7"/>
            </p:custDataLst>
          </p:nvPr>
        </p:nvGrpSpPr>
        <p:grpSpPr bwMode="auto">
          <a:xfrm rot="5400000">
            <a:off x="-404813" y="1377950"/>
            <a:ext cx="163513" cy="207963"/>
            <a:chOff x="306035" y="-280498"/>
            <a:chExt cx="163140" cy="208455"/>
          </a:xfrm>
        </p:grpSpPr>
        <p:cxnSp>
          <p:nvCxnSpPr>
            <p:cNvPr id="58" name="Straight Connector 24"/>
            <p:cNvCxnSpPr>
              <a:cxnSpLocks noChangeShapeType="1"/>
            </p:cNvCxnSpPr>
            <p:nvPr/>
          </p:nvCxnSpPr>
          <p:spPr bwMode="auto">
            <a:xfrm>
              <a:off x="306035" y="-280498"/>
              <a:ext cx="0" cy="208455"/>
            </a:xfrm>
            <a:prstGeom prst="line">
              <a:avLst/>
            </a:prstGeom>
            <a:noFill/>
            <a:ln w="9525" algn="ctr">
              <a:solidFill>
                <a:srgbClr val="FFFFFF"/>
              </a:solidFill>
              <a:round/>
              <a:headEnd/>
              <a:tailEnd/>
            </a:ln>
            <a:extLst>
              <a:ext uri="{909E8E84-426E-40DD-AFC4-6F175D3DCCD1}">
                <a14:hiddenFill xmlns:a14="http://schemas.microsoft.com/office/drawing/2010/main">
                  <a:noFill/>
                </a14:hiddenFill>
              </a:ext>
            </a:extLst>
          </p:spPr>
        </p:cxnSp>
        <p:cxnSp>
          <p:nvCxnSpPr>
            <p:cNvPr id="59" name="Straight Arrow Connector 25"/>
            <p:cNvCxnSpPr>
              <a:cxnSpLocks noChangeShapeType="1"/>
            </p:cNvCxnSpPr>
            <p:nvPr/>
          </p:nvCxnSpPr>
          <p:spPr bwMode="auto">
            <a:xfrm>
              <a:off x="309108" y="-176271"/>
              <a:ext cx="160067" cy="0"/>
            </a:xfrm>
            <a:prstGeom prst="straightConnector1">
              <a:avLst/>
            </a:prstGeom>
            <a:noFill/>
            <a:ln w="9525" algn="ctr">
              <a:solidFill>
                <a:srgbClr val="FFFFFF"/>
              </a:solidFill>
              <a:round/>
              <a:headEnd/>
              <a:tailEnd type="triangle" w="sm" len="sm"/>
            </a:ln>
            <a:extLst>
              <a:ext uri="{909E8E84-426E-40DD-AFC4-6F175D3DCCD1}">
                <a14:hiddenFill xmlns:a14="http://schemas.microsoft.com/office/drawing/2010/main">
                  <a:noFill/>
                </a14:hiddenFill>
              </a:ext>
            </a:extLst>
          </p:spPr>
        </p:cxnSp>
      </p:grpSp>
      <p:grpSp>
        <p:nvGrpSpPr>
          <p:cNvPr id="34" name="Group 23"/>
          <p:cNvGrpSpPr>
            <a:grpSpLocks/>
          </p:cNvGrpSpPr>
          <p:nvPr userDrawn="1">
            <p:custDataLst>
              <p:tags r:id="rId8"/>
            </p:custDataLst>
          </p:nvPr>
        </p:nvGrpSpPr>
        <p:grpSpPr bwMode="auto">
          <a:xfrm rot="10800000" flipH="1">
            <a:off x="1120775" y="-343958"/>
            <a:ext cx="163513" cy="207963"/>
            <a:chOff x="306035" y="-280498"/>
            <a:chExt cx="163140" cy="208455"/>
          </a:xfrm>
        </p:grpSpPr>
        <p:cxnSp>
          <p:nvCxnSpPr>
            <p:cNvPr id="35" name="Straight Connector 24"/>
            <p:cNvCxnSpPr>
              <a:cxnSpLocks noChangeShapeType="1"/>
            </p:cNvCxnSpPr>
            <p:nvPr/>
          </p:nvCxnSpPr>
          <p:spPr bwMode="auto">
            <a:xfrm>
              <a:off x="306035" y="-280498"/>
              <a:ext cx="0" cy="208455"/>
            </a:xfrm>
            <a:prstGeom prst="line">
              <a:avLst/>
            </a:prstGeom>
            <a:noFill/>
            <a:ln w="9525" algn="ctr">
              <a:solidFill>
                <a:srgbClr val="FFFFFF"/>
              </a:solidFill>
              <a:round/>
              <a:headEnd/>
              <a:tailEnd/>
            </a:ln>
            <a:extLst>
              <a:ext uri="{909E8E84-426E-40DD-AFC4-6F175D3DCCD1}">
                <a14:hiddenFill xmlns:a14="http://schemas.microsoft.com/office/drawing/2010/main">
                  <a:noFill/>
                </a14:hiddenFill>
              </a:ext>
            </a:extLst>
          </p:spPr>
        </p:cxnSp>
        <p:cxnSp>
          <p:nvCxnSpPr>
            <p:cNvPr id="36" name="Straight Arrow Connector 25"/>
            <p:cNvCxnSpPr>
              <a:cxnSpLocks noChangeShapeType="1"/>
            </p:cNvCxnSpPr>
            <p:nvPr/>
          </p:nvCxnSpPr>
          <p:spPr bwMode="auto">
            <a:xfrm>
              <a:off x="309108" y="-176271"/>
              <a:ext cx="160067" cy="0"/>
            </a:xfrm>
            <a:prstGeom prst="straightConnector1">
              <a:avLst/>
            </a:prstGeom>
            <a:noFill/>
            <a:ln w="9525" algn="ctr">
              <a:solidFill>
                <a:srgbClr val="FFFFFF"/>
              </a:solidFill>
              <a:round/>
              <a:headEnd/>
              <a:tailEnd type="triangle" w="sm" len="sm"/>
            </a:ln>
            <a:extLst>
              <a:ext uri="{909E8E84-426E-40DD-AFC4-6F175D3DCCD1}">
                <a14:hiddenFill xmlns:a14="http://schemas.microsoft.com/office/drawing/2010/main">
                  <a:noFill/>
                </a14:hiddenFill>
              </a:ext>
            </a:extLst>
          </p:spPr>
        </p:cxnSp>
      </p:grpSp>
      <p:grpSp>
        <p:nvGrpSpPr>
          <p:cNvPr id="37" name="Group 23"/>
          <p:cNvGrpSpPr>
            <a:grpSpLocks/>
          </p:cNvGrpSpPr>
          <p:nvPr userDrawn="1">
            <p:custDataLst>
              <p:tags r:id="rId9"/>
            </p:custDataLst>
          </p:nvPr>
        </p:nvGrpSpPr>
        <p:grpSpPr bwMode="auto">
          <a:xfrm rot="10800000" flipH="1">
            <a:off x="1292755" y="-343958"/>
            <a:ext cx="163513" cy="207963"/>
            <a:chOff x="306035" y="-280498"/>
            <a:chExt cx="163140" cy="208455"/>
          </a:xfrm>
        </p:grpSpPr>
        <p:cxnSp>
          <p:nvCxnSpPr>
            <p:cNvPr id="38" name="Straight Connector 24"/>
            <p:cNvCxnSpPr>
              <a:cxnSpLocks noChangeShapeType="1"/>
            </p:cNvCxnSpPr>
            <p:nvPr/>
          </p:nvCxnSpPr>
          <p:spPr bwMode="auto">
            <a:xfrm>
              <a:off x="306035" y="-280498"/>
              <a:ext cx="0" cy="208455"/>
            </a:xfrm>
            <a:prstGeom prst="line">
              <a:avLst/>
            </a:prstGeom>
            <a:noFill/>
            <a:ln w="9525" algn="ctr">
              <a:solidFill>
                <a:srgbClr val="FFFFFF"/>
              </a:solidFill>
              <a:round/>
              <a:headEnd/>
              <a:tailEnd/>
            </a:ln>
            <a:extLst>
              <a:ext uri="{909E8E84-426E-40DD-AFC4-6F175D3DCCD1}">
                <a14:hiddenFill xmlns:a14="http://schemas.microsoft.com/office/drawing/2010/main">
                  <a:noFill/>
                </a14:hiddenFill>
              </a:ext>
            </a:extLst>
          </p:spPr>
        </p:cxnSp>
        <p:cxnSp>
          <p:nvCxnSpPr>
            <p:cNvPr id="60" name="Straight Arrow Connector 25"/>
            <p:cNvCxnSpPr>
              <a:cxnSpLocks noChangeShapeType="1"/>
            </p:cNvCxnSpPr>
            <p:nvPr/>
          </p:nvCxnSpPr>
          <p:spPr bwMode="auto">
            <a:xfrm>
              <a:off x="309108" y="-176271"/>
              <a:ext cx="160067" cy="0"/>
            </a:xfrm>
            <a:prstGeom prst="straightConnector1">
              <a:avLst/>
            </a:prstGeom>
            <a:noFill/>
            <a:ln w="9525" algn="ctr">
              <a:solidFill>
                <a:srgbClr val="FFFFFF"/>
              </a:solidFill>
              <a:round/>
              <a:headEnd/>
              <a:tailEnd type="triangle" w="sm" len="sm"/>
            </a:ln>
            <a:extLst>
              <a:ext uri="{909E8E84-426E-40DD-AFC4-6F175D3DCCD1}">
                <a14:hiddenFill xmlns:a14="http://schemas.microsoft.com/office/drawing/2010/main">
                  <a:noFill/>
                </a14:hiddenFill>
              </a:ext>
            </a:extLst>
          </p:spPr>
        </p:cxnSp>
      </p:grpSp>
      <p:grpSp>
        <p:nvGrpSpPr>
          <p:cNvPr id="61" name="Group 23"/>
          <p:cNvGrpSpPr>
            <a:grpSpLocks/>
          </p:cNvGrpSpPr>
          <p:nvPr userDrawn="1">
            <p:custDataLst>
              <p:tags r:id="rId10"/>
            </p:custDataLst>
          </p:nvPr>
        </p:nvGrpSpPr>
        <p:grpSpPr bwMode="auto">
          <a:xfrm rot="5400000">
            <a:off x="-404813" y="1141413"/>
            <a:ext cx="163513" cy="207963"/>
            <a:chOff x="306035" y="-280498"/>
            <a:chExt cx="163140" cy="208455"/>
          </a:xfrm>
        </p:grpSpPr>
        <p:cxnSp>
          <p:nvCxnSpPr>
            <p:cNvPr id="62" name="Straight Connector 24"/>
            <p:cNvCxnSpPr>
              <a:cxnSpLocks noChangeShapeType="1"/>
            </p:cNvCxnSpPr>
            <p:nvPr/>
          </p:nvCxnSpPr>
          <p:spPr bwMode="auto">
            <a:xfrm>
              <a:off x="306035" y="-280498"/>
              <a:ext cx="0" cy="208455"/>
            </a:xfrm>
            <a:prstGeom prst="line">
              <a:avLst/>
            </a:prstGeom>
            <a:noFill/>
            <a:ln w="9525" algn="ctr">
              <a:solidFill>
                <a:srgbClr val="FFFFFF"/>
              </a:solidFill>
              <a:round/>
              <a:headEnd/>
              <a:tailEnd/>
            </a:ln>
            <a:extLst>
              <a:ext uri="{909E8E84-426E-40DD-AFC4-6F175D3DCCD1}">
                <a14:hiddenFill xmlns:a14="http://schemas.microsoft.com/office/drawing/2010/main">
                  <a:noFill/>
                </a14:hiddenFill>
              </a:ext>
            </a:extLst>
          </p:spPr>
        </p:cxnSp>
        <p:cxnSp>
          <p:nvCxnSpPr>
            <p:cNvPr id="63" name="Straight Arrow Connector 25"/>
            <p:cNvCxnSpPr>
              <a:cxnSpLocks noChangeShapeType="1"/>
            </p:cNvCxnSpPr>
            <p:nvPr/>
          </p:nvCxnSpPr>
          <p:spPr bwMode="auto">
            <a:xfrm>
              <a:off x="309108" y="-176271"/>
              <a:ext cx="160067" cy="0"/>
            </a:xfrm>
            <a:prstGeom prst="straightConnector1">
              <a:avLst/>
            </a:prstGeom>
            <a:noFill/>
            <a:ln w="9525" algn="ctr">
              <a:solidFill>
                <a:srgbClr val="FFFFFF"/>
              </a:solidFill>
              <a:round/>
              <a:headEnd/>
              <a:tailEnd type="triangle" w="sm" len="sm"/>
            </a:ln>
            <a:extLst>
              <a:ext uri="{909E8E84-426E-40DD-AFC4-6F175D3DCCD1}">
                <a14:hiddenFill xmlns:a14="http://schemas.microsoft.com/office/drawing/2010/main">
                  <a:noFill/>
                </a14:hiddenFill>
              </a:ext>
            </a:extLst>
          </p:spPr>
        </p:cxnSp>
      </p:grpSp>
      <p:grpSp>
        <p:nvGrpSpPr>
          <p:cNvPr id="64" name="Group 23"/>
          <p:cNvGrpSpPr>
            <a:grpSpLocks/>
          </p:cNvGrpSpPr>
          <p:nvPr userDrawn="1">
            <p:custDataLst>
              <p:tags r:id="rId11"/>
            </p:custDataLst>
          </p:nvPr>
        </p:nvGrpSpPr>
        <p:grpSpPr bwMode="auto">
          <a:xfrm rot="16200000" flipV="1">
            <a:off x="-396346" y="3770312"/>
            <a:ext cx="163513" cy="207963"/>
            <a:chOff x="306035" y="-280498"/>
            <a:chExt cx="163140" cy="208455"/>
          </a:xfrm>
        </p:grpSpPr>
        <p:cxnSp>
          <p:nvCxnSpPr>
            <p:cNvPr id="65" name="Straight Connector 24"/>
            <p:cNvCxnSpPr>
              <a:cxnSpLocks noChangeShapeType="1"/>
            </p:cNvCxnSpPr>
            <p:nvPr/>
          </p:nvCxnSpPr>
          <p:spPr bwMode="auto">
            <a:xfrm>
              <a:off x="306035" y="-280498"/>
              <a:ext cx="0" cy="208455"/>
            </a:xfrm>
            <a:prstGeom prst="line">
              <a:avLst/>
            </a:prstGeom>
            <a:noFill/>
            <a:ln w="9525" algn="ctr">
              <a:solidFill>
                <a:srgbClr val="FFFFFF"/>
              </a:solidFill>
              <a:round/>
              <a:headEnd/>
              <a:tailEnd/>
            </a:ln>
            <a:extLst>
              <a:ext uri="{909E8E84-426E-40DD-AFC4-6F175D3DCCD1}">
                <a14:hiddenFill xmlns:a14="http://schemas.microsoft.com/office/drawing/2010/main">
                  <a:noFill/>
                </a14:hiddenFill>
              </a:ext>
            </a:extLst>
          </p:spPr>
        </p:cxnSp>
        <p:cxnSp>
          <p:nvCxnSpPr>
            <p:cNvPr id="66" name="Straight Arrow Connector 25"/>
            <p:cNvCxnSpPr>
              <a:cxnSpLocks noChangeShapeType="1"/>
            </p:cNvCxnSpPr>
            <p:nvPr/>
          </p:nvCxnSpPr>
          <p:spPr bwMode="auto">
            <a:xfrm>
              <a:off x="309108" y="-176271"/>
              <a:ext cx="160067" cy="0"/>
            </a:xfrm>
            <a:prstGeom prst="straightConnector1">
              <a:avLst/>
            </a:prstGeom>
            <a:noFill/>
            <a:ln w="9525" algn="ctr">
              <a:solidFill>
                <a:srgbClr val="FFFFFF"/>
              </a:solidFill>
              <a:round/>
              <a:headEnd/>
              <a:tailEnd type="triangle" w="sm" len="sm"/>
            </a:ln>
            <a:extLst>
              <a:ext uri="{909E8E84-426E-40DD-AFC4-6F175D3DCCD1}">
                <a14:hiddenFill xmlns:a14="http://schemas.microsoft.com/office/drawing/2010/main">
                  <a:noFill/>
                </a14:hiddenFill>
              </a:ext>
            </a:extLst>
          </p:spPr>
        </p:cxnSp>
      </p:grpSp>
      <p:grpSp>
        <p:nvGrpSpPr>
          <p:cNvPr id="67" name="Group 23"/>
          <p:cNvGrpSpPr>
            <a:grpSpLocks/>
          </p:cNvGrpSpPr>
          <p:nvPr userDrawn="1">
            <p:custDataLst>
              <p:tags r:id="rId12"/>
            </p:custDataLst>
          </p:nvPr>
        </p:nvGrpSpPr>
        <p:grpSpPr bwMode="auto">
          <a:xfrm rot="16200000" flipV="1">
            <a:off x="-396346" y="3549650"/>
            <a:ext cx="163513" cy="207963"/>
            <a:chOff x="306035" y="-280498"/>
            <a:chExt cx="163140" cy="208455"/>
          </a:xfrm>
        </p:grpSpPr>
        <p:cxnSp>
          <p:nvCxnSpPr>
            <p:cNvPr id="68" name="Straight Connector 24"/>
            <p:cNvCxnSpPr>
              <a:cxnSpLocks noChangeShapeType="1"/>
            </p:cNvCxnSpPr>
            <p:nvPr/>
          </p:nvCxnSpPr>
          <p:spPr bwMode="auto">
            <a:xfrm>
              <a:off x="306035" y="-280498"/>
              <a:ext cx="0" cy="208455"/>
            </a:xfrm>
            <a:prstGeom prst="line">
              <a:avLst/>
            </a:prstGeom>
            <a:noFill/>
            <a:ln w="9525" algn="ctr">
              <a:solidFill>
                <a:srgbClr val="FFFFFF"/>
              </a:solidFill>
              <a:round/>
              <a:headEnd/>
              <a:tailEnd/>
            </a:ln>
            <a:extLst>
              <a:ext uri="{909E8E84-426E-40DD-AFC4-6F175D3DCCD1}">
                <a14:hiddenFill xmlns:a14="http://schemas.microsoft.com/office/drawing/2010/main">
                  <a:noFill/>
                </a14:hiddenFill>
              </a:ext>
            </a:extLst>
          </p:spPr>
        </p:cxnSp>
        <p:cxnSp>
          <p:nvCxnSpPr>
            <p:cNvPr id="69" name="Straight Arrow Connector 25"/>
            <p:cNvCxnSpPr>
              <a:cxnSpLocks noChangeShapeType="1"/>
            </p:cNvCxnSpPr>
            <p:nvPr/>
          </p:nvCxnSpPr>
          <p:spPr bwMode="auto">
            <a:xfrm>
              <a:off x="309108" y="-176271"/>
              <a:ext cx="160067" cy="0"/>
            </a:xfrm>
            <a:prstGeom prst="straightConnector1">
              <a:avLst/>
            </a:prstGeom>
            <a:noFill/>
            <a:ln w="9525" algn="ctr">
              <a:solidFill>
                <a:srgbClr val="FFFFFF"/>
              </a:solidFill>
              <a:round/>
              <a:headEnd/>
              <a:tailEnd type="triangle" w="sm" len="sm"/>
            </a:ln>
            <a:extLst>
              <a:ext uri="{909E8E84-426E-40DD-AFC4-6F175D3DCCD1}">
                <a14:hiddenFill xmlns:a14="http://schemas.microsoft.com/office/drawing/2010/main">
                  <a:noFill/>
                </a14:hiddenFill>
              </a:ext>
            </a:extLst>
          </p:spPr>
        </p:cxnSp>
      </p:grpSp>
      <p:grpSp>
        <p:nvGrpSpPr>
          <p:cNvPr id="70" name="Group 23"/>
          <p:cNvGrpSpPr>
            <a:grpSpLocks/>
          </p:cNvGrpSpPr>
          <p:nvPr userDrawn="1">
            <p:custDataLst>
              <p:tags r:id="rId13"/>
            </p:custDataLst>
          </p:nvPr>
        </p:nvGrpSpPr>
        <p:grpSpPr bwMode="auto">
          <a:xfrm rot="16200000" flipV="1">
            <a:off x="-396346" y="3346450"/>
            <a:ext cx="163513" cy="207963"/>
            <a:chOff x="306035" y="-280498"/>
            <a:chExt cx="163140" cy="208455"/>
          </a:xfrm>
        </p:grpSpPr>
        <p:cxnSp>
          <p:nvCxnSpPr>
            <p:cNvPr id="71" name="Straight Connector 24"/>
            <p:cNvCxnSpPr>
              <a:cxnSpLocks noChangeShapeType="1"/>
            </p:cNvCxnSpPr>
            <p:nvPr/>
          </p:nvCxnSpPr>
          <p:spPr bwMode="auto">
            <a:xfrm>
              <a:off x="306035" y="-280498"/>
              <a:ext cx="0" cy="208455"/>
            </a:xfrm>
            <a:prstGeom prst="line">
              <a:avLst/>
            </a:prstGeom>
            <a:noFill/>
            <a:ln w="9525" algn="ctr">
              <a:solidFill>
                <a:srgbClr val="FFFFFF"/>
              </a:solidFill>
              <a:round/>
              <a:headEnd/>
              <a:tailEnd/>
            </a:ln>
            <a:extLst>
              <a:ext uri="{909E8E84-426E-40DD-AFC4-6F175D3DCCD1}">
                <a14:hiddenFill xmlns:a14="http://schemas.microsoft.com/office/drawing/2010/main">
                  <a:noFill/>
                </a14:hiddenFill>
              </a:ext>
            </a:extLst>
          </p:spPr>
        </p:cxnSp>
        <p:cxnSp>
          <p:nvCxnSpPr>
            <p:cNvPr id="72" name="Straight Arrow Connector 25"/>
            <p:cNvCxnSpPr>
              <a:cxnSpLocks noChangeShapeType="1"/>
            </p:cNvCxnSpPr>
            <p:nvPr/>
          </p:nvCxnSpPr>
          <p:spPr bwMode="auto">
            <a:xfrm>
              <a:off x="309108" y="-176271"/>
              <a:ext cx="160067" cy="0"/>
            </a:xfrm>
            <a:prstGeom prst="straightConnector1">
              <a:avLst/>
            </a:prstGeom>
            <a:noFill/>
            <a:ln w="9525" algn="ctr">
              <a:solidFill>
                <a:srgbClr val="FFFFFF"/>
              </a:solidFill>
              <a:round/>
              <a:headEnd/>
              <a:tailEnd type="triangle" w="sm" len="sm"/>
            </a:ln>
            <a:extLst>
              <a:ext uri="{909E8E84-426E-40DD-AFC4-6F175D3DCCD1}">
                <a14:hiddenFill xmlns:a14="http://schemas.microsoft.com/office/drawing/2010/main">
                  <a:noFill/>
                </a14:hiddenFill>
              </a:ext>
            </a:extLst>
          </p:spPr>
        </p:cxnSp>
      </p:grpSp>
      <p:pic>
        <p:nvPicPr>
          <p:cNvPr id="73" name="Billede 72">
            <a:hlinkClick r:id="" action="ppaction://hlinkshowjump?jump=firstslide"/>
          </p:cNvPr>
          <p:cNvPicPr>
            <a:picLocks noChangeAspect="1"/>
          </p:cNvPicPr>
          <p:nvPr/>
        </p:nvPicPr>
        <p:blipFill>
          <a:blip r:embed="rId15"/>
          <a:stretch>
            <a:fillRect/>
          </a:stretch>
        </p:blipFill>
        <p:spPr>
          <a:xfrm>
            <a:off x="8666618" y="175534"/>
            <a:ext cx="332468" cy="332468"/>
          </a:xfrm>
          <a:prstGeom prst="rect">
            <a:avLst/>
          </a:prstGeom>
        </p:spPr>
      </p:pic>
    </p:spTree>
    <p:extLst>
      <p:ext uri="{BB962C8B-B14F-4D97-AF65-F5344CB8AC3E}">
        <p14:creationId xmlns:p14="http://schemas.microsoft.com/office/powerpoint/2010/main" val="195406277"/>
      </p:ext>
    </p:extLst>
  </p:cSld>
  <p:clrMapOvr>
    <a:masterClrMapping/>
  </p:clrMapOvr>
  <p:transition spd="slow">
    <p:fade/>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showMasterSp="0" userDrawn="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9" name="Rectangle 4"/>
          <p:cNvSpPr>
            <a:spLocks noGrp="1" noChangeArrowheads="1"/>
          </p:cNvSpPr>
          <p:nvPr>
            <p:ph type="dt" sz="half" idx="10"/>
          </p:nvPr>
        </p:nvSpPr>
        <p:spPr>
          <a:xfrm>
            <a:off x="628650" y="4767263"/>
            <a:ext cx="2057400" cy="273844"/>
          </a:xfrm>
          <a:prstGeom prst="rect">
            <a:avLst/>
          </a:prstGeom>
        </p:spPr>
        <p:txBody>
          <a:bodyPr/>
          <a:lstStyle>
            <a:lvl1pPr>
              <a:defRPr/>
            </a:lvl1pPr>
          </a:lstStyle>
          <a:p>
            <a:fld id="{2114A589-2EA9-D345-A49C-A00FD1F571D2}" type="datetime1">
              <a:rPr lang="da-DK">
                <a:solidFill>
                  <a:srgbClr val="B51C12"/>
                </a:solidFill>
              </a:rPr>
              <a:pPr/>
              <a:t>23-02-2022</a:t>
            </a:fld>
            <a:endParaRPr lang="en-US" altLang="en-US">
              <a:solidFill>
                <a:srgbClr val="B51C12"/>
              </a:solidFill>
            </a:endParaRPr>
          </a:p>
        </p:txBody>
      </p:sp>
      <p:sp>
        <p:nvSpPr>
          <p:cNvPr id="11" name="Freeform 7"/>
          <p:cNvSpPr>
            <a:spLocks noChangeArrowheads="1"/>
          </p:cNvSpPr>
          <p:nvPr userDrawn="1"/>
        </p:nvSpPr>
        <p:spPr bwMode="auto">
          <a:xfrm>
            <a:off x="406800" y="897564"/>
            <a:ext cx="8280000" cy="4572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19050" cap="flat" cmpd="sng">
            <a:solidFill>
              <a:schemeClr val="accent2"/>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dirty="0">
              <a:solidFill>
                <a:srgbClr val="000000"/>
              </a:solidFill>
              <a:latin typeface="Calibri" panose="020F0502020204030204" pitchFamily="34" charset="0"/>
              <a:cs typeface="Calibri"/>
            </a:endParaRPr>
          </a:p>
        </p:txBody>
      </p:sp>
      <p:sp>
        <p:nvSpPr>
          <p:cNvPr id="12" name="Line 8"/>
          <p:cNvSpPr>
            <a:spLocks noChangeShapeType="1"/>
          </p:cNvSpPr>
          <p:nvPr userDrawn="1"/>
        </p:nvSpPr>
        <p:spPr bwMode="auto">
          <a:xfrm>
            <a:off x="457200" y="5044947"/>
            <a:ext cx="8229600" cy="0"/>
          </a:xfrm>
          <a:prstGeom prst="line">
            <a:avLst/>
          </a:prstGeom>
          <a:noFill/>
          <a:ln w="19050">
            <a:solidFill>
              <a:schemeClr val="accent2"/>
            </a:solidFill>
            <a:round/>
            <a:headEnd/>
            <a:tailEnd/>
          </a:ln>
          <a:extLst>
            <a:ext uri="{909E8E84-426E-40DD-AFC4-6F175D3DCCD1}">
              <a14:hiddenFill xmlns:a14="http://schemas.microsoft.com/office/drawing/2010/main">
                <a:noFill/>
              </a14:hiddenFill>
            </a:ext>
          </a:extLst>
        </p:spPr>
        <p:txBody>
          <a:bodyPr/>
          <a:lstStyle/>
          <a:p>
            <a:endParaRPr lang="en-US" dirty="0">
              <a:solidFill>
                <a:srgbClr val="000000"/>
              </a:solidFill>
              <a:latin typeface="Calibri" panose="020F0502020204030204" pitchFamily="34" charset="0"/>
              <a:cs typeface="Calibri"/>
            </a:endParaRPr>
          </a:p>
        </p:txBody>
      </p:sp>
      <p:sp>
        <p:nvSpPr>
          <p:cNvPr id="13" name="Text Box 10"/>
          <p:cNvSpPr txBox="1">
            <a:spLocks noChangeArrowheads="1"/>
          </p:cNvSpPr>
          <p:nvPr userDrawn="1"/>
        </p:nvSpPr>
        <p:spPr bwMode="auto">
          <a:xfrm>
            <a:off x="4296569" y="4857751"/>
            <a:ext cx="550862"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spcBef>
                <a:spcPct val="50000"/>
              </a:spcBef>
            </a:pPr>
            <a:fld id="{B7B0A076-BF1E-4FE0-B7D8-C5518E0529F4}" type="slidenum">
              <a:rPr lang="en-US" sz="900">
                <a:solidFill>
                  <a:srgbClr val="A4A07B"/>
                </a:solidFill>
                <a:latin typeface="Calibri" panose="020F0502020204030204" pitchFamily="34" charset="0"/>
                <a:cs typeface="Calibri"/>
              </a:rPr>
              <a:pPr algn="ctr" eaLnBrk="1" hangingPunct="1">
                <a:spcBef>
                  <a:spcPct val="50000"/>
                </a:spcBef>
              </a:pPr>
              <a:t>‹#›</a:t>
            </a:fld>
            <a:endParaRPr lang="en-US" sz="900" dirty="0">
              <a:solidFill>
                <a:srgbClr val="A4A07B"/>
              </a:solidFill>
              <a:latin typeface="Calibri" panose="020F0502020204030204" pitchFamily="34" charset="0"/>
              <a:cs typeface="Calibri"/>
            </a:endParaRPr>
          </a:p>
        </p:txBody>
      </p:sp>
      <p:sp>
        <p:nvSpPr>
          <p:cNvPr id="14" name="Text Placeholder 14"/>
          <p:cNvSpPr>
            <a:spLocks noGrp="1"/>
          </p:cNvSpPr>
          <p:nvPr>
            <p:ph type="body" sz="quarter" idx="12" hasCustomPrompt="1"/>
          </p:nvPr>
        </p:nvSpPr>
        <p:spPr>
          <a:xfrm>
            <a:off x="4870800" y="4450947"/>
            <a:ext cx="3816000" cy="594000"/>
          </a:xfrm>
        </p:spPr>
        <p:txBody>
          <a:bodyPr anchor="b"/>
          <a:lstStyle>
            <a:lvl1pPr marL="0" indent="0" algn="r">
              <a:buNone/>
              <a:defRPr sz="900" b="0"/>
            </a:lvl1pPr>
            <a:lvl2pPr marL="265113" indent="0">
              <a:buNone/>
              <a:defRPr sz="1100" b="0"/>
            </a:lvl2pPr>
            <a:lvl3pPr marL="538162" indent="0">
              <a:buNone/>
              <a:defRPr sz="1050" b="0"/>
            </a:lvl3pPr>
            <a:lvl4pPr marL="809625" indent="0">
              <a:buNone/>
              <a:defRPr sz="1050" b="0"/>
            </a:lvl4pPr>
            <a:lvl5pPr marL="1828800" indent="0">
              <a:buNone/>
              <a:defRPr sz="1000" b="0"/>
            </a:lvl5pPr>
          </a:lstStyle>
          <a:p>
            <a:pPr lvl="0"/>
            <a:r>
              <a:rPr lang="en-US" dirty="0"/>
              <a:t>Reference details</a:t>
            </a:r>
          </a:p>
        </p:txBody>
      </p:sp>
      <p:sp>
        <p:nvSpPr>
          <p:cNvPr id="16" name="Text Placeholder 16"/>
          <p:cNvSpPr>
            <a:spLocks noGrp="1"/>
          </p:cNvSpPr>
          <p:nvPr>
            <p:ph type="body" sz="quarter" idx="13" hasCustomPrompt="1"/>
          </p:nvPr>
        </p:nvSpPr>
        <p:spPr>
          <a:xfrm>
            <a:off x="457200" y="4450947"/>
            <a:ext cx="3816000" cy="594000"/>
          </a:xfrm>
        </p:spPr>
        <p:txBody>
          <a:bodyPr anchor="b"/>
          <a:lstStyle>
            <a:lvl1pPr marL="0" indent="0">
              <a:buNone/>
              <a:defRPr sz="800" b="0"/>
            </a:lvl1pPr>
          </a:lstStyle>
          <a:p>
            <a:pPr lvl="0"/>
            <a:r>
              <a:rPr lang="en-US" dirty="0"/>
              <a:t>Abbreviations &amp; footnotes</a:t>
            </a:r>
            <a:endParaRPr lang="en-GB" dirty="0"/>
          </a:p>
        </p:txBody>
      </p:sp>
      <p:grpSp>
        <p:nvGrpSpPr>
          <p:cNvPr id="17" name="Grupper 16"/>
          <p:cNvGrpSpPr/>
          <p:nvPr userDrawn="1"/>
        </p:nvGrpSpPr>
        <p:grpSpPr>
          <a:xfrm>
            <a:off x="7045668" y="-32005"/>
            <a:ext cx="2095157" cy="200083"/>
            <a:chOff x="7048843" y="-22480"/>
            <a:chExt cx="2095157" cy="200083"/>
          </a:xfrm>
        </p:grpSpPr>
        <p:sp>
          <p:nvSpPr>
            <p:cNvPr id="18" name="Rektangel 17"/>
            <p:cNvSpPr/>
            <p:nvPr userDrawn="1"/>
          </p:nvSpPr>
          <p:spPr bwMode="auto">
            <a:xfrm>
              <a:off x="8301566" y="51603"/>
              <a:ext cx="836198" cy="126000"/>
            </a:xfrm>
            <a:prstGeom prst="rect">
              <a:avLst/>
            </a:prstGeom>
            <a:solidFill>
              <a:srgbClr val="FFFFFF"/>
            </a:solidFill>
            <a:ln w="2857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algn="ctr"/>
              <a:endParaRPr lang="da-DK" sz="1400">
                <a:solidFill>
                  <a:srgbClr val="000000"/>
                </a:solidFill>
                <a:latin typeface="Calibri"/>
                <a:cs typeface="Calibri"/>
              </a:endParaRPr>
            </a:p>
          </p:txBody>
        </p:sp>
        <p:sp>
          <p:nvSpPr>
            <p:cNvPr id="19" name="Tekstboks 18"/>
            <p:cNvSpPr txBox="1"/>
            <p:nvPr userDrawn="1"/>
          </p:nvSpPr>
          <p:spPr>
            <a:xfrm>
              <a:off x="7048843" y="-22480"/>
              <a:ext cx="2095157" cy="188941"/>
            </a:xfrm>
            <a:prstGeom prst="rect">
              <a:avLst/>
            </a:prstGeom>
            <a:noFill/>
          </p:spPr>
          <p:txBody>
            <a:bodyPr wrap="square" tIns="0" bIns="0" rtlCol="0">
              <a:spAutoFit/>
            </a:bodyPr>
            <a:lstStyle/>
            <a:p>
              <a:pPr algn="r">
                <a:lnSpc>
                  <a:spcPts val="1600"/>
                </a:lnSpc>
                <a:spcAft>
                  <a:spcPts val="600"/>
                </a:spcAft>
                <a:tabLst>
                  <a:tab pos="85725" algn="l"/>
                </a:tabLst>
              </a:pPr>
              <a:r>
                <a:rPr lang="da-DK" sz="700" b="1" dirty="0">
                  <a:solidFill>
                    <a:srgbClr val="A5A07B"/>
                  </a:solidFill>
                  <a:latin typeface="Calibri"/>
                  <a:cs typeface="Calibri"/>
                </a:rPr>
                <a:t>DO NOT DUPLICATE OR DISTRIBUTE</a:t>
              </a:r>
              <a:endParaRPr lang="da-DK" sz="700" b="1" dirty="0">
                <a:solidFill>
                  <a:srgbClr val="A5A07B"/>
                </a:solidFill>
                <a:latin typeface="Calibri" panose="020F0502020204030204" pitchFamily="34" charset="0"/>
                <a:cs typeface="Calibri"/>
              </a:endParaRPr>
            </a:p>
          </p:txBody>
        </p:sp>
      </p:grpSp>
      <p:pic>
        <p:nvPicPr>
          <p:cNvPr id="15" name="Billede 14">
            <a:hlinkClick r:id="" action="ppaction://hlinkshowjump?jump=firstslide"/>
          </p:cNvPr>
          <p:cNvPicPr>
            <a:picLocks noChangeAspect="1"/>
          </p:cNvPicPr>
          <p:nvPr userDrawn="1"/>
        </p:nvPicPr>
        <p:blipFill>
          <a:blip r:embed="rId2"/>
          <a:stretch>
            <a:fillRect/>
          </a:stretch>
        </p:blipFill>
        <p:spPr>
          <a:xfrm>
            <a:off x="8666618" y="175534"/>
            <a:ext cx="332468" cy="332468"/>
          </a:xfrm>
          <a:prstGeom prst="rect">
            <a:avLst/>
          </a:prstGeom>
        </p:spPr>
      </p:pic>
    </p:spTree>
    <p:extLst>
      <p:ext uri="{BB962C8B-B14F-4D97-AF65-F5344CB8AC3E}">
        <p14:creationId xmlns:p14="http://schemas.microsoft.com/office/powerpoint/2010/main" val="1855699767"/>
      </p:ext>
    </p:extLst>
  </p:cSld>
  <p:clrMapOvr>
    <a:masterClrMapping/>
  </p:clrMapOvr>
  <p:transition spd="slow">
    <p:fade/>
  </p:transition>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slideLayout" Target="../slideLayouts/slideLayout50.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3" Type="http://schemas.openxmlformats.org/officeDocument/2006/relationships/image" Target="../media/image2.svg"/><Relationship Id="rId5" Type="http://schemas.openxmlformats.org/officeDocument/2006/relationships/slideLayout" Target="../slideLayouts/slideLayout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8" Type="http://schemas.openxmlformats.org/officeDocument/2006/relationships/slideLayout" Target="../slideLayouts/slideLayout8.xml"/><Relationship Id="rId51" Type="http://schemas.openxmlformats.org/officeDocument/2006/relationships/theme" Target="../theme/theme1.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1" Type="http://schemas.openxmlformats.org/officeDocument/2006/relationships/slideLayout" Target="../slideLayouts/slideLayout1.xml"/><Relationship Id="rId6" Type="http://schemas.openxmlformats.org/officeDocument/2006/relationships/slideLayout" Target="../slideLayouts/slideLayout6.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8163406-5D68-413D-AFDF-90D68FD02AB8}"/>
              </a:ext>
            </a:extLst>
          </p:cNvPr>
          <p:cNvSpPr>
            <a:spLocks noGrp="1"/>
          </p:cNvSpPr>
          <p:nvPr>
            <p:ph type="title"/>
          </p:nvPr>
        </p:nvSpPr>
        <p:spPr>
          <a:xfrm>
            <a:off x="404812" y="404813"/>
            <a:ext cx="6910388" cy="249299"/>
          </a:xfrm>
          <a:prstGeom prst="rect">
            <a:avLst/>
          </a:prstGeom>
        </p:spPr>
        <p:txBody>
          <a:bodyPr vert="horz" lIns="0" tIns="0" rIns="0" bIns="0" rtlCol="0" anchor="t" anchorCtr="0">
            <a:noAutofit/>
          </a:body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D0AFFE85-39C0-4335-A66F-8029022AA9A6}"/>
              </a:ext>
            </a:extLst>
          </p:cNvPr>
          <p:cNvSpPr>
            <a:spLocks noGrp="1"/>
          </p:cNvSpPr>
          <p:nvPr>
            <p:ph type="body" idx="1"/>
          </p:nvPr>
        </p:nvSpPr>
        <p:spPr>
          <a:xfrm>
            <a:off x="404812" y="856612"/>
            <a:ext cx="6910388" cy="3518936"/>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5" name="Slide Number Placeholder 5">
            <a:extLst>
              <a:ext uri="{FF2B5EF4-FFF2-40B4-BE49-F238E27FC236}">
                <a16:creationId xmlns:a16="http://schemas.microsoft.com/office/drawing/2014/main" id="{C42D07B5-4BF6-4499-8E0F-9D762B6DEEF8}"/>
              </a:ext>
            </a:extLst>
          </p:cNvPr>
          <p:cNvSpPr>
            <a:spLocks noGrp="1"/>
          </p:cNvSpPr>
          <p:nvPr>
            <p:ph type="sldNum" sz="quarter" idx="4"/>
          </p:nvPr>
        </p:nvSpPr>
        <p:spPr>
          <a:xfrm>
            <a:off x="8737997" y="4825584"/>
            <a:ext cx="203503" cy="115416"/>
          </a:xfrm>
          <a:prstGeom prst="rect">
            <a:avLst/>
          </a:prstGeom>
        </p:spPr>
        <p:txBody>
          <a:bodyPr lIns="0" tIns="0" rIns="0" bIns="0" anchor="t" anchorCtr="0">
            <a:noAutofit/>
          </a:bodyPr>
          <a:lstStyle>
            <a:lvl1pPr algn="r">
              <a:defRPr sz="675">
                <a:solidFill>
                  <a:srgbClr val="3F1A01"/>
                </a:solidFill>
              </a:defRPr>
            </a:lvl1pPr>
          </a:lstStyle>
          <a:p>
            <a:fld id="{6DBC486D-4FAB-B746-8B02-8D7C842291C6}" type="slidenum">
              <a:rPr lang="en-US" smtClean="0">
                <a:solidFill>
                  <a:srgbClr val="000000"/>
                </a:solidFill>
              </a:rPr>
              <a:pPr/>
              <a:t>‹#›</a:t>
            </a:fld>
            <a:endParaRPr lang="en-US">
              <a:solidFill>
                <a:srgbClr val="000000"/>
              </a:solidFill>
            </a:endParaRPr>
          </a:p>
        </p:txBody>
      </p:sp>
      <p:pic>
        <p:nvPicPr>
          <p:cNvPr id="8" name="Logo">
            <a:extLst>
              <a:ext uri="{FF2B5EF4-FFF2-40B4-BE49-F238E27FC236}">
                <a16:creationId xmlns:a16="http://schemas.microsoft.com/office/drawing/2014/main" id="{34F9AA81-9D35-4E0D-9E78-3F5C44655638}"/>
              </a:ext>
            </a:extLst>
          </p:cNvPr>
          <p:cNvPicPr>
            <a:picLocks noChangeAspect="1"/>
          </p:cNvPicPr>
          <p:nvPr/>
        </p:nvPicPr>
        <p:blipFill>
          <a:blip r:embed="rId52">
            <a:extLst>
              <a:ext uri="{96DAC541-7B7A-43D3-8B79-37D633B846F1}">
                <asvg:svgBlip xmlns:asvg="http://schemas.microsoft.com/office/drawing/2016/SVG/main" r:embed="rId53"/>
              </a:ext>
            </a:extLst>
          </a:blip>
          <a:stretch>
            <a:fillRect/>
          </a:stretch>
        </p:blipFill>
        <p:spPr>
          <a:xfrm>
            <a:off x="7657997" y="393698"/>
            <a:ext cx="1080000" cy="211122"/>
          </a:xfrm>
          <a:prstGeom prst="rect">
            <a:avLst/>
          </a:prstGeom>
        </p:spPr>
      </p:pic>
      <p:sp>
        <p:nvSpPr>
          <p:cNvPr id="9" name="ExternalLogo" hidden="1">
            <a:extLst>
              <a:ext uri="{FF2B5EF4-FFF2-40B4-BE49-F238E27FC236}">
                <a16:creationId xmlns:a16="http://schemas.microsoft.com/office/drawing/2014/main" id="{48088308-7A9E-4E84-BCA0-2394FBDDB9C5}"/>
              </a:ext>
            </a:extLst>
          </p:cNvPr>
          <p:cNvSpPr/>
          <p:nvPr/>
        </p:nvSpPr>
        <p:spPr>
          <a:xfrm>
            <a:off x="7517606" y="4576501"/>
            <a:ext cx="1220391" cy="477735"/>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35000" tIns="135000" rIns="135000" bIns="135000" rtlCol="0" anchor="ctr" anchorCtr="0">
            <a:noAutofit/>
          </a:bodyPr>
          <a:lstStyle/>
          <a:p>
            <a:pPr algn="ctr"/>
            <a:r>
              <a:rPr lang="en-GB" sz="675" dirty="0">
                <a:solidFill>
                  <a:srgbClr val="FF00FF"/>
                </a:solidFill>
              </a:rPr>
              <a:t>External logo</a:t>
            </a:r>
          </a:p>
        </p:txBody>
      </p:sp>
    </p:spTree>
    <p:extLst>
      <p:ext uri="{BB962C8B-B14F-4D97-AF65-F5344CB8AC3E}">
        <p14:creationId xmlns:p14="http://schemas.microsoft.com/office/powerpoint/2010/main" val="2699014590"/>
      </p:ext>
    </p:extLst>
  </p:cSld>
  <p:clrMap bg1="lt1" tx1="dk1" bg2="lt2" tx2="dk2" accent1="accent1" accent2="accent2" accent3="accent3" accent4="accent4" accent5="accent5" accent6="accent6" hlink="hlink" folHlink="folHlink"/>
  <p:sldLayoutIdLst>
    <p:sldLayoutId id="2147487568" r:id="rId1"/>
    <p:sldLayoutId id="2147487569" r:id="rId2"/>
    <p:sldLayoutId id="2147487570" r:id="rId3"/>
    <p:sldLayoutId id="2147487571" r:id="rId4"/>
    <p:sldLayoutId id="2147487572" r:id="rId5"/>
    <p:sldLayoutId id="2147487573" r:id="rId6"/>
    <p:sldLayoutId id="2147487574" r:id="rId7"/>
    <p:sldLayoutId id="2147487575" r:id="rId8"/>
    <p:sldLayoutId id="2147487576" r:id="rId9"/>
    <p:sldLayoutId id="2147487577" r:id="rId10"/>
    <p:sldLayoutId id="2147487578" r:id="rId11"/>
    <p:sldLayoutId id="2147487579" r:id="rId12"/>
    <p:sldLayoutId id="2147487580" r:id="rId13"/>
    <p:sldLayoutId id="2147487581" r:id="rId14"/>
    <p:sldLayoutId id="2147487582" r:id="rId15"/>
    <p:sldLayoutId id="2147487583" r:id="rId16"/>
    <p:sldLayoutId id="2147487584" r:id="rId17"/>
    <p:sldLayoutId id="2147487585" r:id="rId18"/>
    <p:sldLayoutId id="2147487586" r:id="rId19"/>
    <p:sldLayoutId id="2147487587" r:id="rId20"/>
    <p:sldLayoutId id="2147487588" r:id="rId21"/>
    <p:sldLayoutId id="2147487589" r:id="rId22"/>
    <p:sldLayoutId id="2147487590" r:id="rId23"/>
    <p:sldLayoutId id="2147487591" r:id="rId24"/>
    <p:sldLayoutId id="2147487592" r:id="rId25"/>
    <p:sldLayoutId id="2147487593" r:id="rId26"/>
    <p:sldLayoutId id="2147487594" r:id="rId27"/>
    <p:sldLayoutId id="2147487595" r:id="rId28"/>
    <p:sldLayoutId id="2147487596" r:id="rId29"/>
    <p:sldLayoutId id="2147487597" r:id="rId30"/>
    <p:sldLayoutId id="2147487598" r:id="rId31"/>
    <p:sldLayoutId id="2147487599" r:id="rId32"/>
    <p:sldLayoutId id="2147487600" r:id="rId33"/>
    <p:sldLayoutId id="2147487601" r:id="rId34"/>
    <p:sldLayoutId id="2147487602" r:id="rId35"/>
    <p:sldLayoutId id="2147487603" r:id="rId36"/>
    <p:sldLayoutId id="2147487604" r:id="rId37"/>
    <p:sldLayoutId id="2147487605" r:id="rId38"/>
    <p:sldLayoutId id="2147487606" r:id="rId39"/>
    <p:sldLayoutId id="2147487607" r:id="rId40"/>
    <p:sldLayoutId id="2147487608" r:id="rId41"/>
    <p:sldLayoutId id="2147487566" r:id="rId42"/>
    <p:sldLayoutId id="2147487440" r:id="rId43"/>
    <p:sldLayoutId id="2147487442" r:id="rId44"/>
    <p:sldLayoutId id="2147487443" r:id="rId45"/>
    <p:sldLayoutId id="2147487444" r:id="rId46"/>
    <p:sldLayoutId id="2147487501" r:id="rId47"/>
    <p:sldLayoutId id="2147487480" r:id="rId48"/>
    <p:sldLayoutId id="2147487481" r:id="rId49"/>
    <p:sldLayoutId id="2147487482" r:id="rId50"/>
  </p:sldLayoutIdLst>
  <p:transition spd="slow">
    <p:fade/>
  </p:transition>
  <p:hf sldNum="0" hdr="0" ftr="0" dt="0"/>
  <p:txStyles>
    <p:titleStyle>
      <a:lvl1pPr algn="l" defTabSz="685800" rtl="0" eaLnBrk="1" latinLnBrk="0" hangingPunct="1">
        <a:lnSpc>
          <a:spcPct val="90000"/>
        </a:lnSpc>
        <a:spcBef>
          <a:spcPct val="0"/>
        </a:spcBef>
        <a:buNone/>
        <a:defRPr sz="1800" b="1" kern="1200">
          <a:solidFill>
            <a:srgbClr val="3F1A01"/>
          </a:solidFill>
          <a:latin typeface="+mj-lt"/>
          <a:ea typeface="+mj-ea"/>
          <a:cs typeface="+mj-cs"/>
        </a:defRPr>
      </a:lvl1pPr>
    </p:titleStyle>
    <p:bodyStyle>
      <a:lvl1pPr marL="135000" indent="-135000" algn="l" defTabSz="685800" rtl="0" eaLnBrk="1" latinLnBrk="0" hangingPunct="1">
        <a:lnSpc>
          <a:spcPct val="100000"/>
        </a:lnSpc>
        <a:spcBef>
          <a:spcPts val="1350"/>
        </a:spcBef>
        <a:buFont typeface="Arial" panose="020B0604020202020204" pitchFamily="34" charset="0"/>
        <a:buChar char="•"/>
        <a:defRPr sz="1200" kern="1200">
          <a:solidFill>
            <a:srgbClr val="3F1A01"/>
          </a:solidFill>
          <a:latin typeface="+mn-lt"/>
          <a:ea typeface="+mn-ea"/>
          <a:cs typeface="+mn-cs"/>
        </a:defRPr>
      </a:lvl1pPr>
      <a:lvl2pPr marL="270000" indent="-135000" algn="l" defTabSz="685800" rtl="0" eaLnBrk="1" latinLnBrk="0" hangingPunct="1">
        <a:lnSpc>
          <a:spcPct val="100000"/>
        </a:lnSpc>
        <a:spcBef>
          <a:spcPts val="450"/>
        </a:spcBef>
        <a:buFont typeface="Arial" panose="020B0604020202020204" pitchFamily="34" charset="0"/>
        <a:buChar char="•"/>
        <a:defRPr sz="1050" kern="1200">
          <a:solidFill>
            <a:srgbClr val="3F1A01"/>
          </a:solidFill>
          <a:latin typeface="+mn-lt"/>
          <a:ea typeface="+mn-ea"/>
          <a:cs typeface="+mn-cs"/>
        </a:defRPr>
      </a:lvl2pPr>
      <a:lvl3pPr marL="405000" indent="-135000" algn="l" defTabSz="685800" rtl="0" eaLnBrk="1" latinLnBrk="0" hangingPunct="1">
        <a:lnSpc>
          <a:spcPct val="100000"/>
        </a:lnSpc>
        <a:spcBef>
          <a:spcPts val="450"/>
        </a:spcBef>
        <a:buFont typeface="Arial" panose="020B0604020202020204" pitchFamily="34" charset="0"/>
        <a:buChar char="•"/>
        <a:defRPr sz="900" kern="1200">
          <a:solidFill>
            <a:srgbClr val="3F1A01"/>
          </a:solidFill>
          <a:latin typeface="+mn-lt"/>
          <a:ea typeface="+mn-ea"/>
          <a:cs typeface="+mn-cs"/>
        </a:defRPr>
      </a:lvl3pPr>
      <a:lvl4pPr marL="540000" indent="-135000" algn="l" defTabSz="685800" rtl="0" eaLnBrk="1" latinLnBrk="0" hangingPunct="1">
        <a:lnSpc>
          <a:spcPct val="100000"/>
        </a:lnSpc>
        <a:spcBef>
          <a:spcPts val="450"/>
        </a:spcBef>
        <a:buFont typeface="Arial" panose="020B0604020202020204" pitchFamily="34" charset="0"/>
        <a:buChar char="•"/>
        <a:defRPr sz="750" kern="1200">
          <a:solidFill>
            <a:srgbClr val="3F1A01"/>
          </a:solidFill>
          <a:latin typeface="+mn-lt"/>
          <a:ea typeface="+mn-ea"/>
          <a:cs typeface="+mn-cs"/>
        </a:defRPr>
      </a:lvl4pPr>
      <a:lvl5pPr marL="675000" indent="-135000" algn="l" defTabSz="685800" rtl="0" eaLnBrk="1" latinLnBrk="0" hangingPunct="1">
        <a:lnSpc>
          <a:spcPct val="100000"/>
        </a:lnSpc>
        <a:spcBef>
          <a:spcPts val="450"/>
        </a:spcBef>
        <a:buFont typeface="Arial" panose="020B0604020202020204" pitchFamily="34" charset="0"/>
        <a:buChar char="•"/>
        <a:defRPr sz="600" kern="1200">
          <a:solidFill>
            <a:srgbClr val="3F1A0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da-DK"/>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15:guide id="1">
          <p15:clr>
            <a:srgbClr val="F26B43"/>
          </p15:clr>
        </p15:guide>
        <p15:guide id="2" pos="7680">
          <p15:clr>
            <a:srgbClr val="F26B43"/>
          </p15:clr>
        </p15:guide>
        <p15:guide id="3" pos="340">
          <p15:clr>
            <a:srgbClr val="F26B43"/>
          </p15:clr>
        </p15:guide>
        <p15:guide id="4" pos="767">
          <p15:clr>
            <a:srgbClr val="F26B43"/>
          </p15:clr>
        </p15:guide>
        <p15:guide id="5" pos="937">
          <p15:clr>
            <a:srgbClr val="F26B43"/>
          </p15:clr>
        </p15:guide>
        <p15:guide id="6" pos="1365">
          <p15:clr>
            <a:srgbClr val="F26B43"/>
          </p15:clr>
        </p15:guide>
        <p15:guide id="7" pos="1535">
          <p15:clr>
            <a:srgbClr val="F26B43"/>
          </p15:clr>
        </p15:guide>
        <p15:guide id="8" pos="1962">
          <p15:clr>
            <a:srgbClr val="F26B43"/>
          </p15:clr>
        </p15:guide>
        <p15:guide id="9" pos="2132">
          <p15:clr>
            <a:srgbClr val="F26B43"/>
          </p15:clr>
        </p15:guide>
        <p15:guide id="10" pos="2560">
          <p15:clr>
            <a:srgbClr val="F26B43"/>
          </p15:clr>
        </p15:guide>
        <p15:guide id="11" pos="2730">
          <p15:clr>
            <a:srgbClr val="F26B43"/>
          </p15:clr>
        </p15:guide>
        <p15:guide id="12" pos="3157">
          <p15:clr>
            <a:srgbClr val="F26B43"/>
          </p15:clr>
        </p15:guide>
        <p15:guide id="13" pos="3327">
          <p15:clr>
            <a:srgbClr val="F26B43"/>
          </p15:clr>
        </p15:guide>
        <p15:guide id="14" pos="3754">
          <p15:clr>
            <a:srgbClr val="F26B43"/>
          </p15:clr>
        </p15:guide>
        <p15:guide id="15" pos="3925">
          <p15:clr>
            <a:srgbClr val="F26B43"/>
          </p15:clr>
        </p15:guide>
        <p15:guide id="16" pos="4352">
          <p15:clr>
            <a:srgbClr val="F26B43"/>
          </p15:clr>
        </p15:guide>
        <p15:guide id="17" pos="4522">
          <p15:clr>
            <a:srgbClr val="F26B43"/>
          </p15:clr>
        </p15:guide>
        <p15:guide id="18" pos="4949">
          <p15:clr>
            <a:srgbClr val="F26B43"/>
          </p15:clr>
        </p15:guide>
        <p15:guide id="19" pos="5120">
          <p15:clr>
            <a:srgbClr val="F26B43"/>
          </p15:clr>
        </p15:guide>
        <p15:guide id="20" pos="5547">
          <p15:clr>
            <a:srgbClr val="F26B43"/>
          </p15:clr>
        </p15:guide>
        <p15:guide id="21" pos="5717">
          <p15:clr>
            <a:srgbClr val="F26B43"/>
          </p15:clr>
        </p15:guide>
        <p15:guide id="22" pos="6144">
          <p15:clr>
            <a:srgbClr val="F26B43"/>
          </p15:clr>
        </p15:guide>
        <p15:guide id="23" pos="6314">
          <p15:clr>
            <a:srgbClr val="F26B43"/>
          </p15:clr>
        </p15:guide>
        <p15:guide id="24" pos="6742">
          <p15:clr>
            <a:srgbClr val="F26B43"/>
          </p15:clr>
        </p15:guide>
        <p15:guide id="25" pos="6912">
          <p15:clr>
            <a:srgbClr val="F26B43"/>
          </p15:clr>
        </p15:guide>
        <p15:guide id="26" pos="7339">
          <p15:clr>
            <a:srgbClr val="F26B43"/>
          </p15:clr>
        </p15:guide>
        <p15:guide id="27" orient="horz">
          <p15:clr>
            <a:srgbClr val="F26B43"/>
          </p15:clr>
        </p15:guide>
        <p15:guide id="28" orient="horz" pos="4320">
          <p15:clr>
            <a:srgbClr val="F26B43"/>
          </p15:clr>
        </p15:guide>
        <p15:guide id="29" orient="horz" pos="340">
          <p15:clr>
            <a:srgbClr val="F26B43"/>
          </p15:clr>
        </p15:guide>
        <p15:guide id="32" orient="horz" pos="3675">
          <p15:clr>
            <a:srgbClr val="F26B43"/>
          </p15:clr>
        </p15:guide>
        <p15:guide id="33" orient="horz" pos="3793">
          <p15:clr>
            <a:srgbClr val="F26B43"/>
          </p15:clr>
        </p15:guide>
        <p15:guide id="34" orient="horz" pos="4235">
          <p15:clr>
            <a:srgbClr val="F26B43"/>
          </p15:clr>
        </p15:guide>
        <p15:guide id="36" orient="horz" pos="504">
          <p15:clr>
            <a:srgbClr val="F26B43"/>
          </p15:clr>
        </p15:guide>
        <p15:guide id="37" orient="horz" pos="720">
          <p15:clr>
            <a:srgbClr val="F26B43"/>
          </p15:clr>
        </p15:guide>
        <p15:guide id="38" orient="horz" pos="888">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Pladsholder til tekst 14"/>
          <p:cNvSpPr>
            <a:spLocks noGrp="1"/>
          </p:cNvSpPr>
          <p:nvPr>
            <p:ph type="body" sz="quarter" idx="17"/>
          </p:nvPr>
        </p:nvSpPr>
        <p:spPr/>
        <p:txBody>
          <a:bodyPr/>
          <a:lstStyle/>
          <a:p>
            <a:pPr>
              <a:spcBef>
                <a:spcPts val="0"/>
              </a:spcBef>
            </a:pPr>
            <a:r>
              <a:rPr lang="en-GB" dirty="0"/>
              <a:t>Schizophrenia</a:t>
            </a:r>
            <a:endParaRPr lang="da-DK" dirty="0"/>
          </a:p>
        </p:txBody>
      </p:sp>
      <p:sp>
        <p:nvSpPr>
          <p:cNvPr id="3" name="Title 2"/>
          <p:cNvSpPr>
            <a:spLocks noGrp="1"/>
          </p:cNvSpPr>
          <p:nvPr>
            <p:ph type="title"/>
          </p:nvPr>
        </p:nvSpPr>
        <p:spPr>
          <a:xfrm>
            <a:off x="404812" y="809842"/>
            <a:ext cx="6910388" cy="249299"/>
          </a:xfrm>
        </p:spPr>
        <p:txBody>
          <a:bodyPr>
            <a:normAutofit fontScale="90000"/>
          </a:bodyPr>
          <a:lstStyle/>
          <a:p>
            <a:r>
              <a:rPr lang="en-US" dirty="0"/>
              <a:t>Canadian Health Care and Non−Health Care Costs Reached $2 Billion CAD (Canadian Dollars) in 2004</a:t>
            </a:r>
          </a:p>
        </p:txBody>
      </p:sp>
      <p:sp>
        <p:nvSpPr>
          <p:cNvPr id="4" name="Text Placeholder 3">
            <a:extLst>
              <a:ext uri="{FF2B5EF4-FFF2-40B4-BE49-F238E27FC236}">
                <a16:creationId xmlns:a16="http://schemas.microsoft.com/office/drawing/2014/main" id="{C60243EF-AAE2-4213-B40D-3498DDB246CB}"/>
              </a:ext>
            </a:extLst>
          </p:cNvPr>
          <p:cNvSpPr>
            <a:spLocks noGrp="1"/>
          </p:cNvSpPr>
          <p:nvPr>
            <p:ph type="body" sz="quarter" idx="18"/>
          </p:nvPr>
        </p:nvSpPr>
        <p:spPr/>
        <p:txBody>
          <a:bodyPr/>
          <a:lstStyle/>
          <a:p>
            <a:pPr marL="0" indent="0">
              <a:spcBef>
                <a:spcPts val="0"/>
              </a:spcBef>
              <a:buNone/>
            </a:pPr>
            <a:r>
              <a:rPr lang="en-US" dirty="0">
                <a:latin typeface="Arial" panose="020B0604020202020204" pitchFamily="34" charset="0"/>
                <a:cs typeface="Arial" panose="020B0604020202020204" pitchFamily="34" charset="0"/>
              </a:rPr>
              <a:t>Costs listed as millions of Canadian dollars in 2004.</a:t>
            </a:r>
          </a:p>
          <a:p>
            <a:pPr marL="0" indent="0">
              <a:spcBef>
                <a:spcPts val="0"/>
              </a:spcBef>
              <a:buNone/>
            </a:pPr>
            <a:r>
              <a:rPr lang="en-US" dirty="0">
                <a:latin typeface="Arial" panose="020B0604020202020204" pitchFamily="34" charset="0"/>
                <a:cs typeface="Arial" panose="020B0604020202020204" pitchFamily="34" charset="0"/>
              </a:rPr>
              <a:t>*Not including hospitalization costs.</a:t>
            </a:r>
          </a:p>
          <a:p>
            <a:pPr marL="0" indent="0">
              <a:spcBef>
                <a:spcPts val="0"/>
              </a:spcBef>
              <a:buNone/>
            </a:pPr>
            <a:r>
              <a:rPr lang="en-US" dirty="0">
                <a:latin typeface="Arial" panose="020B0604020202020204" pitchFamily="34" charset="0"/>
                <a:cs typeface="Arial" panose="020B0604020202020204" pitchFamily="34" charset="0"/>
              </a:rPr>
              <a:t>CMHCs=Community Mental Health Centers; M=million.</a:t>
            </a:r>
          </a:p>
          <a:p>
            <a:pPr marL="0" indent="0">
              <a:buNone/>
            </a:pPr>
            <a:r>
              <a:rPr lang="en-US" dirty="0" err="1">
                <a:latin typeface="Arial" panose="020B0604020202020204" pitchFamily="34" charset="0"/>
                <a:cs typeface="Arial" panose="020B0604020202020204" pitchFamily="34" charset="0"/>
              </a:rPr>
              <a:t>Goeree</a:t>
            </a:r>
            <a:r>
              <a:rPr lang="en-US" dirty="0">
                <a:latin typeface="Arial" panose="020B0604020202020204" pitchFamily="34" charset="0"/>
                <a:cs typeface="Arial" panose="020B0604020202020204" pitchFamily="34" charset="0"/>
              </a:rPr>
              <a:t> R, et al. </a:t>
            </a:r>
            <a:r>
              <a:rPr lang="en-US" i="1" dirty="0" err="1">
                <a:latin typeface="Arial" panose="020B0604020202020204" pitchFamily="34" charset="0"/>
                <a:cs typeface="Arial" panose="020B0604020202020204" pitchFamily="34" charset="0"/>
              </a:rPr>
              <a:t>Curr</a:t>
            </a:r>
            <a:r>
              <a:rPr lang="en-US" i="1" dirty="0">
                <a:latin typeface="Arial" panose="020B0604020202020204" pitchFamily="34" charset="0"/>
                <a:cs typeface="Arial" panose="020B0604020202020204" pitchFamily="34" charset="0"/>
              </a:rPr>
              <a:t> Med Res </a:t>
            </a:r>
            <a:r>
              <a:rPr lang="en-US" i="1" dirty="0" err="1">
                <a:latin typeface="Arial" panose="020B0604020202020204" pitchFamily="34" charset="0"/>
                <a:cs typeface="Arial" panose="020B0604020202020204" pitchFamily="34" charset="0"/>
              </a:rPr>
              <a:t>Opin</a:t>
            </a:r>
            <a:r>
              <a:rPr lang="en-US" dirty="0">
                <a:latin typeface="Arial" panose="020B0604020202020204" pitchFamily="34" charset="0"/>
                <a:cs typeface="Arial" panose="020B0604020202020204" pitchFamily="34" charset="0"/>
              </a:rPr>
              <a:t>. 2005;21(12):2017-2028.</a:t>
            </a:r>
            <a:endParaRPr lang="da-DK" dirty="0">
              <a:latin typeface="Arial" panose="020B0604020202020204" pitchFamily="34" charset="0"/>
              <a:cs typeface="Arial" panose="020B0604020202020204" pitchFamily="34" charset="0"/>
            </a:endParaRPr>
          </a:p>
        </p:txBody>
      </p:sp>
      <p:graphicFrame>
        <p:nvGraphicFramePr>
          <p:cNvPr id="2" name="Content Placeholder 4"/>
          <p:cNvGraphicFramePr>
            <a:graphicFrameLocks/>
          </p:cNvGraphicFramePr>
          <p:nvPr>
            <p:extLst>
              <p:ext uri="{D42A27DB-BD31-4B8C-83A1-F6EECF244321}">
                <p14:modId xmlns:p14="http://schemas.microsoft.com/office/powerpoint/2010/main" val="114899337"/>
              </p:ext>
            </p:extLst>
          </p:nvPr>
        </p:nvGraphicFramePr>
        <p:xfrm>
          <a:off x="628650" y="1159882"/>
          <a:ext cx="6893946" cy="3334746"/>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67182165"/>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put3rfQtjaEuW1PeYWc4bNA"/>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put3rfQtjaEuW1PeYWc4bNA"/>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put3rfQtjaEuW1PeYWc4bNA"/>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put3rfQtjaEuW1PeYWc4bNA"/>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put3rfQtjaEuW1PeYWc4bNA"/>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put3rfQtjaEuW1PeYWc4bNA"/>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put3rfQtjaEuW1PeYWc4bNA"/>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put3rfQtjaEuW1PeYWc4bNA"/>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put3rfQtjaEuW1PeYWc4bNA"/>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put3rfQtjaEuW1PeYWc4bNA"/>
</p:tagLst>
</file>

<file path=ppt/tags/tag11.xml><?xml version="1.0" encoding="utf-8"?>
<p:tagLst xmlns:a="http://schemas.openxmlformats.org/drawingml/2006/main" xmlns:r="http://schemas.openxmlformats.org/officeDocument/2006/relationships" xmlns:p="http://schemas.openxmlformats.org/presentationml/2006/main">
  <p:tag name="THINKCELLSHAPEDONOTDELETE" val="put3rfQtjaEuW1PeYWc4bNA"/>
</p:tagLst>
</file>

<file path=ppt/tags/tag12.xml><?xml version="1.0" encoding="utf-8"?>
<p:tagLst xmlns:a="http://schemas.openxmlformats.org/drawingml/2006/main" xmlns:r="http://schemas.openxmlformats.org/officeDocument/2006/relationships" xmlns:p="http://schemas.openxmlformats.org/presentationml/2006/main">
  <p:tag name="THINKCELLSHAPEDONOTDELETE" val="put3rfQtjaEuW1PeYWc4bNA"/>
</p:tagLst>
</file>

<file path=ppt/tags/tag13.xml><?xml version="1.0" encoding="utf-8"?>
<p:tagLst xmlns:a="http://schemas.openxmlformats.org/drawingml/2006/main" xmlns:r="http://schemas.openxmlformats.org/officeDocument/2006/relationships" xmlns:p="http://schemas.openxmlformats.org/presentationml/2006/main">
  <p:tag name="THINKCELLSHAPEDONOTDELETE" val="put3rfQtjaEuW1PeYWc4bNA"/>
</p:tagLst>
</file>

<file path=ppt/tags/tag14.xml><?xml version="1.0" encoding="utf-8"?>
<p:tagLst xmlns:a="http://schemas.openxmlformats.org/drawingml/2006/main" xmlns:r="http://schemas.openxmlformats.org/officeDocument/2006/relationships" xmlns:p="http://schemas.openxmlformats.org/presentationml/2006/main">
  <p:tag name="THINKCELLSHAPEDONOTDELETE" val="put3rfQtjaEuW1PeYWc4bNA"/>
</p:tagLst>
</file>

<file path=ppt/tags/tag15.xml><?xml version="1.0" encoding="utf-8"?>
<p:tagLst xmlns:a="http://schemas.openxmlformats.org/drawingml/2006/main" xmlns:r="http://schemas.openxmlformats.org/officeDocument/2006/relationships" xmlns:p="http://schemas.openxmlformats.org/presentationml/2006/main">
  <p:tag name="THINKCELLSHAPEDONOTDELETE" val="put3rfQtjaEuW1PeYWc4bNA"/>
</p:tagLst>
</file>

<file path=ppt/tags/tag16.xml><?xml version="1.0" encoding="utf-8"?>
<p:tagLst xmlns:a="http://schemas.openxmlformats.org/drawingml/2006/main" xmlns:r="http://schemas.openxmlformats.org/officeDocument/2006/relationships" xmlns:p="http://schemas.openxmlformats.org/presentationml/2006/main">
  <p:tag name="THINKCELLSHAPEDONOTDELETE" val="put3rfQtjaEuW1PeYWc4bNA"/>
</p:tagLst>
</file>

<file path=ppt/tags/tag17.xml><?xml version="1.0" encoding="utf-8"?>
<p:tagLst xmlns:a="http://schemas.openxmlformats.org/drawingml/2006/main" xmlns:r="http://schemas.openxmlformats.org/officeDocument/2006/relationships" xmlns:p="http://schemas.openxmlformats.org/presentationml/2006/main">
  <p:tag name="THINKCELLSHAPEDONOTDELETE" val="put3rfQtjaEuW1PeYWc4bNA"/>
</p:tagLst>
</file>

<file path=ppt/tags/tag18.xml><?xml version="1.0" encoding="utf-8"?>
<p:tagLst xmlns:a="http://schemas.openxmlformats.org/drawingml/2006/main" xmlns:r="http://schemas.openxmlformats.org/officeDocument/2006/relationships" xmlns:p="http://schemas.openxmlformats.org/presentationml/2006/main">
  <p:tag name="THINKCELLSHAPEDONOTDELETE" val="put3rfQtjaEuW1PeYWc4bNA"/>
</p:tagLst>
</file>

<file path=ppt/tags/tag19.xml><?xml version="1.0" encoding="utf-8"?>
<p:tagLst xmlns:a="http://schemas.openxmlformats.org/drawingml/2006/main" xmlns:r="http://schemas.openxmlformats.org/officeDocument/2006/relationships" xmlns:p="http://schemas.openxmlformats.org/presentationml/2006/main">
  <p:tag name="THINKCELLSHAPEDONOTDELETE" val="put3rfQtjaEuW1PeYWc4bNA"/>
</p:tagLst>
</file>

<file path=ppt/tags/tag20.xml><?xml version="1.0" encoding="utf-8"?>
<p:tagLst xmlns:a="http://schemas.openxmlformats.org/drawingml/2006/main" xmlns:r="http://schemas.openxmlformats.org/officeDocument/2006/relationships" xmlns:p="http://schemas.openxmlformats.org/presentationml/2006/main">
  <p:tag name="THINKCELLSHAPEDONOTDELETE" val="put3rfQtjaEuW1PeYWc4bNA"/>
</p:tagLst>
</file>

<file path=ppt/tags/tag21.xml><?xml version="1.0" encoding="utf-8"?>
<p:tagLst xmlns:a="http://schemas.openxmlformats.org/drawingml/2006/main" xmlns:r="http://schemas.openxmlformats.org/officeDocument/2006/relationships" xmlns:p="http://schemas.openxmlformats.org/presentationml/2006/main">
  <p:tag name="THINKCELLSHAPEDONOTDELETE" val="put3rfQtjaEuW1PeYWc4bNA"/>
</p:tagLst>
</file>

<file path=ppt/tags/tag22.xml><?xml version="1.0" encoding="utf-8"?>
<p:tagLst xmlns:a="http://schemas.openxmlformats.org/drawingml/2006/main" xmlns:r="http://schemas.openxmlformats.org/officeDocument/2006/relationships" xmlns:p="http://schemas.openxmlformats.org/presentationml/2006/main">
  <p:tag name="THINKCELLSHAPEDONOTDELETE" val="put3rfQtjaEuW1PeYWc4bNA"/>
</p:tagLst>
</file>

<file path=ppt/tags/tag23.xml><?xml version="1.0" encoding="utf-8"?>
<p:tagLst xmlns:a="http://schemas.openxmlformats.org/drawingml/2006/main" xmlns:r="http://schemas.openxmlformats.org/officeDocument/2006/relationships" xmlns:p="http://schemas.openxmlformats.org/presentationml/2006/main">
  <p:tag name="THINKCELLSHAPEDONOTDELETE" val="put3rfQtjaEuW1PeYWc4bNA"/>
</p:tagLst>
</file>

<file path=ppt/tags/tag24.xml><?xml version="1.0" encoding="utf-8"?>
<p:tagLst xmlns:a="http://schemas.openxmlformats.org/drawingml/2006/main" xmlns:r="http://schemas.openxmlformats.org/officeDocument/2006/relationships" xmlns:p="http://schemas.openxmlformats.org/presentationml/2006/main">
  <p:tag name="THINKCELLSHAPEDONOTDELETE" val="put3rfQtjaEuW1PeYWc4bNA"/>
</p:tagLst>
</file>

<file path=ppt/tags/tag25.xml><?xml version="1.0" encoding="utf-8"?>
<p:tagLst xmlns:a="http://schemas.openxmlformats.org/drawingml/2006/main" xmlns:r="http://schemas.openxmlformats.org/officeDocument/2006/relationships" xmlns:p="http://schemas.openxmlformats.org/presentationml/2006/main">
  <p:tag name="THINKCELLSHAPEDONOTDELETE" val="put3rfQtjaEuW1PeYWc4bNA"/>
</p:tagLst>
</file>

<file path=ppt/tags/tag26.xml><?xml version="1.0" encoding="utf-8"?>
<p:tagLst xmlns:a="http://schemas.openxmlformats.org/drawingml/2006/main" xmlns:r="http://schemas.openxmlformats.org/officeDocument/2006/relationships" xmlns:p="http://schemas.openxmlformats.org/presentationml/2006/main">
  <p:tag name="THINKCELLSHAPEDONOTDELETE" val="put3rfQtjaEuW1PeYWc4bNA"/>
</p:tagLst>
</file>

<file path=ppt/theme/theme1.xml><?xml version="1.0" encoding="utf-8"?>
<a:theme xmlns:a="http://schemas.openxmlformats.org/drawingml/2006/main" name="Neurotorium - PowerPoint-Skabelon - 2022-01-28">
  <a:themeElements>
    <a:clrScheme name="Neurotorium - Light Brown">
      <a:dk1>
        <a:srgbClr val="3F1A01"/>
      </a:dk1>
      <a:lt1>
        <a:srgbClr val="FFFFFF"/>
      </a:lt1>
      <a:dk2>
        <a:srgbClr val="1A1A17"/>
      </a:dk2>
      <a:lt2>
        <a:srgbClr val="F0F0F0"/>
      </a:lt2>
      <a:accent1>
        <a:srgbClr val="717171"/>
      </a:accent1>
      <a:accent2>
        <a:srgbClr val="B59E5F"/>
      </a:accent2>
      <a:accent3>
        <a:srgbClr val="99B3A8"/>
      </a:accent3>
      <a:accent4>
        <a:srgbClr val="B2A499"/>
      </a:accent4>
      <a:accent5>
        <a:srgbClr val="7B9CBB"/>
      </a:accent5>
      <a:accent6>
        <a:srgbClr val="DADADA"/>
      </a:accent6>
      <a:hlink>
        <a:srgbClr val="B59E5F"/>
      </a:hlink>
      <a:folHlink>
        <a:srgbClr val="DADADA"/>
      </a:folHlink>
    </a:clrScheme>
    <a:fontScheme name="Neurotorium">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Neurotorium - PowerPoint-Skabelon - Med slideeksempler" id="{B125BEC1-C9EF-40C8-ADC3-5EA0EC0C5B61}" vid="{3E446576-775D-4049-A944-33D0490B24BD}"/>
    </a:ext>
  </a:extLst>
</a:theme>
</file>

<file path=ppt/theme/theme2.xml><?xml version="1.0" encoding="utf-8"?>
<a:theme xmlns:a="http://schemas.openxmlformats.org/drawingml/2006/main" name="Kontortema">
  <a:themeElements>
    <a:clrScheme name="Kontor">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ont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ont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Kontor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p:properties xmlns:p="http://schemas.microsoft.com/office/2006/metadata/properties" xmlns:xsi="http://www.w3.org/2001/XMLSchema-instance" xmlns:pc="http://schemas.microsoft.com/office/infopath/2007/PartnerControls">
  <documentManagement>
    <PublishingExpirationDate xmlns="http://schemas.microsoft.com/sharepoint/v3" xsi:nil="true"/>
    <PublishingStartDate xmlns="http://schemas.microsoft.com/sharepoint/v3"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BAD81324D551104ABC17E99622E05DEB" ma:contentTypeVersion="3" ma:contentTypeDescription="Create a new document." ma:contentTypeScope="" ma:versionID="18123155e4e6e4b1186d86e94117882d">
  <xsd:schema xmlns:xsd="http://www.w3.org/2001/XMLSchema" xmlns:xs="http://www.w3.org/2001/XMLSchema" xmlns:p="http://schemas.microsoft.com/office/2006/metadata/properties" xmlns:ns1="http://schemas.microsoft.com/sharepoint/v3" targetNamespace="http://schemas.microsoft.com/office/2006/metadata/properties" ma:root="true" ma:fieldsID="48c5b5cd9b8d25ff6dd15848836f4270" ns1:_="">
    <xsd:import namespace="http://schemas.microsoft.com/sharepoint/v3"/>
    <xsd:element name="properties">
      <xsd:complexType>
        <xsd:sequence>
          <xsd:element name="documentManagement">
            <xsd:complexType>
              <xsd:all>
                <xsd:element ref="ns1:PublishingStartDate" minOccurs="0"/>
                <xsd:element ref="ns1:PublishingExpirationDat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PublishingStartDate" ma:index="8" nillable="true" ma:displayName="Scheduling Start Date" ma:description="Scheduling Start Date is a site column created by the Publishing feature. It is used to specify the date and time on which this page will first appear to site visitors." ma:hidden="true" ma:internalName="PublishingStartDate">
      <xsd:simpleType>
        <xsd:restriction base="dms:Unknown"/>
      </xsd:simpleType>
    </xsd:element>
    <xsd:element name="PublishingExpirationDate" ma:index="9" nillable="true" ma:displayName="Scheduling End Date" ma:description="Scheduling End Date is a site column created by the Publishing feature. It is used to specify the date and time on which this page will no longer appear to site visitors." ma:hidden="true" ma:internalName="PublishingExpirationDat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Props1.xml><?xml version="1.0" encoding="utf-8"?>
<ds:datastoreItem xmlns:ds="http://schemas.openxmlformats.org/officeDocument/2006/customXml" ds:itemID="{FA420D85-8171-48BC-A4A0-33A64639BD21}">
  <ds:schemaRefs>
    <ds:schemaRef ds:uri="http://purl.org/dc/elements/1.1/"/>
    <ds:schemaRef ds:uri="http://schemas.microsoft.com/office/2006/metadata/properties"/>
    <ds:schemaRef ds:uri="http://schemas.microsoft.com/sharepoint/v3"/>
    <ds:schemaRef ds:uri="http://purl.org/dc/terms/"/>
    <ds:schemaRef ds:uri="http://schemas.openxmlformats.org/package/2006/metadata/core-properties"/>
    <ds:schemaRef ds:uri="http://schemas.microsoft.com/office/2006/documentManagement/types"/>
    <ds:schemaRef ds:uri="http://schemas.microsoft.com/office/infopath/2007/PartnerControls"/>
    <ds:schemaRef ds:uri="http://www.w3.org/XML/1998/namespace"/>
    <ds:schemaRef ds:uri="http://purl.org/dc/dcmitype/"/>
  </ds:schemaRefs>
</ds:datastoreItem>
</file>

<file path=customXml/itemProps2.xml><?xml version="1.0" encoding="utf-8"?>
<ds:datastoreItem xmlns:ds="http://schemas.openxmlformats.org/officeDocument/2006/customXml" ds:itemID="{5A1AA2EC-63BE-47E1-9934-7FE5BBB5293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626784E1-409C-4428-8DC2-E375AA827811}">
  <ds:schemaRefs>
    <ds:schemaRef ds:uri="http://schemas.microsoft.com/sharepoint/v3/contenttype/forms"/>
  </ds:schemaRefs>
</ds:datastoreItem>
</file>

<file path=customXml/itemProps4.xml><?xml version="1.0" encoding="utf-8"?>
<ds:datastoreItem xmlns:ds="http://schemas.openxmlformats.org/officeDocument/2006/customXml" ds:itemID="{DF444CD6-C8FB-458B-8165-548E0DECFC98}">
  <ds:schemaRefs>
    <ds:schemaRef ds:uri="http://schemas.microsoft.com/sharepoint/events"/>
  </ds:schemaRefs>
</ds:datastoreItem>
</file>

<file path=docProps/app.xml><?xml version="1.0" encoding="utf-8"?>
<Properties xmlns="http://schemas.openxmlformats.org/officeDocument/2006/extended-properties" xmlns:vt="http://schemas.openxmlformats.org/officeDocument/2006/docPropsVTypes">
  <Template>Lundbeck Master 2012_v1</Template>
  <TotalTime>95</TotalTime>
  <Words>272</Words>
  <Application>Microsoft Office PowerPoint</Application>
  <PresentationFormat>On-screen Show (16:9)</PresentationFormat>
  <Paragraphs>24</Paragraphs>
  <Slides>1</Slides>
  <Notes>1</Notes>
  <HiddenSlides>0</HiddenSlides>
  <MMClips>0</MMClips>
  <ScaleCrop>false</ScaleCrop>
  <HeadingPairs>
    <vt:vector size="8" baseType="variant">
      <vt:variant>
        <vt:lpstr>Fonts Used</vt:lpstr>
      </vt:variant>
      <vt:variant>
        <vt:i4>3</vt:i4>
      </vt:variant>
      <vt:variant>
        <vt:lpstr>Theme</vt:lpstr>
      </vt:variant>
      <vt:variant>
        <vt:i4>1</vt:i4>
      </vt:variant>
      <vt:variant>
        <vt:lpstr>Slide Titles</vt:lpstr>
      </vt:variant>
      <vt:variant>
        <vt:i4>1</vt:i4>
      </vt:variant>
      <vt:variant>
        <vt:lpstr>Custom Shows</vt:lpstr>
      </vt:variant>
      <vt:variant>
        <vt:i4>1</vt:i4>
      </vt:variant>
    </vt:vector>
  </HeadingPairs>
  <TitlesOfParts>
    <vt:vector size="6" baseType="lpstr">
      <vt:lpstr>Arial</vt:lpstr>
      <vt:lpstr>Calibri</vt:lpstr>
      <vt:lpstr>Times New Roman</vt:lpstr>
      <vt:lpstr>Neurotorium - PowerPoint-Skabelon - 2022-01-28</vt:lpstr>
      <vt:lpstr>Canadian Health Care and Non−Health Care Costs Reached $2 Billion CAD (Canadian Dollars) in 2004</vt:lpstr>
      <vt:lpstr>Tabel of Content</vt:lpstr>
    </vt:vector>
  </TitlesOfParts>
  <Company>H. Lundbeck A/S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dc:title>
  <dc:creator>Tina Hjortlund</dc:creator>
  <cp:lastModifiedBy>Henrik Haase</cp:lastModifiedBy>
  <cp:revision>883</cp:revision>
  <cp:lastPrinted>2019-03-08T14:25:58Z</cp:lastPrinted>
  <dcterms:created xsi:type="dcterms:W3CDTF">2015-03-27T12:02:31Z</dcterms:created>
  <dcterms:modified xsi:type="dcterms:W3CDTF">2022-02-23T12:23:42Z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PublishingExpirationDate">
    <vt:lpwstr/>
  </property>
  <property fmtid="{D5CDD505-2E9C-101B-9397-08002B2CF9AE}" pid="3" name="PublishingStartDate">
    <vt:lpwstr/>
  </property>
  <property fmtid="{D5CDD505-2E9C-101B-9397-08002B2CF9AE}" pid="4" name="ContentTypeId">
    <vt:lpwstr>0x010100BAD81324D551104ABC17E99622E05DEB</vt:lpwstr>
  </property>
  <property fmtid="{D5CDD505-2E9C-101B-9397-08002B2CF9AE}" pid="5" name="_dlc_DocId">
    <vt:lpwstr>V6NEY75CHXNC-284-661</vt:lpwstr>
  </property>
  <property fmtid="{D5CDD505-2E9C-101B-9397-08002B2CF9AE}" pid="6" name="_dlc_DocIdUrl">
    <vt:lpwstr>http://brainweb/Portals/Organization/Corporate/research_and_development/ma_cdc/corporate_medical_affairs/aripiprazole/_layouts/15/DocIdRedir.aspx?ID=V6NEY75CHXNC-284-661, V6NEY75CHXNC-284-661</vt:lpwstr>
  </property>
  <property fmtid="{D5CDD505-2E9C-101B-9397-08002B2CF9AE}" pid="7" name="_dlc_DocIdItemGuid">
    <vt:lpwstr>30700e5b-f350-4d3e-89a8-fb010d960c17</vt:lpwstr>
  </property>
</Properties>
</file>